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5" r:id="rId2"/>
    <p:sldId id="278" r:id="rId3"/>
    <p:sldId id="268" r:id="rId4"/>
    <p:sldId id="267" r:id="rId5"/>
    <p:sldId id="258" r:id="rId6"/>
    <p:sldId id="259" r:id="rId7"/>
    <p:sldId id="276" r:id="rId8"/>
    <p:sldId id="277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1126</c:v>
                </c:pt>
                <c:pt idx="1">
                  <c:v>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272</c:v>
                </c:pt>
                <c:pt idx="1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Com residência</c:v>
                </c:pt>
                <c:pt idx="1">
                  <c:v>Sem residência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1356</c:v>
                </c:pt>
                <c:pt idx="1">
                  <c:v>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Com residência</c:v>
                </c:pt>
                <c:pt idx="1">
                  <c:v>Sem Residência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189</c:v>
                </c:pt>
                <c:pt idx="1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Bahiana</c:v>
                </c:pt>
                <c:pt idx="1">
                  <c:v>FMB-UFBA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1219</c:v>
                </c:pt>
                <c:pt idx="1">
                  <c:v>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'Plan1'!$B$1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'Plan1'!$A$2:$A$3</c:f>
              <c:strCache>
                <c:ptCount val="2"/>
                <c:pt idx="0">
                  <c:v>Bahiana</c:v>
                </c:pt>
                <c:pt idx="1">
                  <c:v>FMB-UFBA</c:v>
                </c:pt>
              </c:strCache>
            </c:strRef>
          </c:cat>
          <c:val>
            <c:numRef>
              <c:f>'Plan1'!$B$2:$B$3</c:f>
              <c:numCache>
                <c:formatCode>General</c:formatCode>
                <c:ptCount val="2"/>
                <c:pt idx="0">
                  <c:v>246</c:v>
                </c:pt>
                <c:pt idx="1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482838"/>
          </a:xfrm>
          <a:prstGeom prst="rect">
            <a:avLst/>
          </a:prstGeom>
        </p:spPr>
        <p:txBody>
          <a:bodyPr vert="horz" lIns="94460" tIns="47230" rIns="94460" bIns="472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5" y="1"/>
            <a:ext cx="2980055" cy="482838"/>
          </a:xfrm>
          <a:prstGeom prst="rect">
            <a:avLst/>
          </a:prstGeom>
        </p:spPr>
        <p:txBody>
          <a:bodyPr vert="horz" lIns="94460" tIns="47230" rIns="94460" bIns="47230" rtlCol="0"/>
          <a:lstStyle>
            <a:lvl1pPr algn="r">
              <a:defRPr sz="1200"/>
            </a:lvl1pPr>
          </a:lstStyle>
          <a:p>
            <a:fld id="{2E2A81D0-DC0C-46B7-988B-1F6D278E9BE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172250"/>
            <a:ext cx="2980055" cy="482838"/>
          </a:xfrm>
          <a:prstGeom prst="rect">
            <a:avLst/>
          </a:prstGeom>
        </p:spPr>
        <p:txBody>
          <a:bodyPr vert="horz" lIns="94460" tIns="47230" rIns="94460" bIns="472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5" y="9172250"/>
            <a:ext cx="2980055" cy="482838"/>
          </a:xfrm>
          <a:prstGeom prst="rect">
            <a:avLst/>
          </a:prstGeom>
        </p:spPr>
        <p:txBody>
          <a:bodyPr vert="horz" lIns="94460" tIns="47230" rIns="94460" bIns="47230" rtlCol="0" anchor="b"/>
          <a:lstStyle>
            <a:lvl1pPr algn="r">
              <a:defRPr sz="1200"/>
            </a:lvl1pPr>
          </a:lstStyle>
          <a:p>
            <a:fld id="{34167965-325C-4702-9411-3D454A33AE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60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8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30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99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0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5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3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8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55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33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9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F4A-87F7-4879-AEE8-4153AEB5CB1E}" type="datetimeFigureOut">
              <a:rPr lang="pt-BR" smtClean="0"/>
              <a:pPr/>
              <a:t>27/08/2018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CAA24-B9E2-4891-857A-BA88CEC4CC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51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128792" cy="25202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ESTAMOS REALMENTE FORMANDO PROFISSIONAIS PARA O SUS?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ACOMPANHAMENTO DE EGRESSOS DE MEDICINA DO ESTADO DA BAHIA E PERFIL DE ATUAÇÃO PROFISSIONAL.</a:t>
            </a:r>
            <a:endParaRPr lang="pt-BR" sz="3200" dirty="0"/>
          </a:p>
        </p:txBody>
      </p:sp>
      <p:pic>
        <p:nvPicPr>
          <p:cNvPr id="4" name="Imagem 1" descr="logoFCM50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27" y="0"/>
            <a:ext cx="981088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rta\Documents\Marta\Avaliações\Teste do progresso\Teste do progresso\TP 2014\Alunos Bahiana\Nova_Logo_BAHIANA_Brasao_Color_Ver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506432" cy="129614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580112" y="1412776"/>
            <a:ext cx="335290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000" b="1" dirty="0" smtClean="0"/>
              <a:t>Projeto Pro Ensino 2036/2010</a:t>
            </a:r>
            <a:endParaRPr lang="pt-BR" sz="2000" b="1" dirty="0"/>
          </a:p>
        </p:txBody>
      </p:sp>
      <p:pic>
        <p:nvPicPr>
          <p:cNvPr id="10242" name="Picture 2" descr="Fundação de Amparo à Pesquisa do Estado da Bahia (FAPESB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7563"/>
            <a:ext cx="2850654" cy="19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3995936" y="620688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3995936" y="3284984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1412776"/>
            <a:ext cx="3600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em Salvador e que concluíram a residência médica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170080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39,5%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170080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60,5%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44,6%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55,4%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63888" y="313492"/>
            <a:ext cx="1894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Resultados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5436096" y="623731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Pearson </a:t>
            </a:r>
            <a:r>
              <a:rPr lang="pt-BR" dirty="0" err="1" smtClean="0"/>
              <a:t>Chi-Square</a:t>
            </a:r>
            <a:r>
              <a:rPr lang="pt-BR" dirty="0" smtClean="0"/>
              <a:t>	-  p&gt; 0,169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4149080"/>
            <a:ext cx="36724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no interior da </a:t>
            </a:r>
            <a:r>
              <a:rPr lang="pt-BR" sz="2400" dirty="0" err="1" smtClean="0"/>
              <a:t>Ba</a:t>
            </a:r>
            <a:r>
              <a:rPr lang="pt-BR" sz="2400" dirty="0" smtClean="0"/>
              <a:t> e que concluíram a residência médica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3995936" y="620688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3995936" y="3284984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1412776"/>
            <a:ext cx="33843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em Salvador distribuídos por faculdade de origem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0152" y="177281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45,6%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177281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54,4%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42,0%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58,0%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63888" y="313492"/>
            <a:ext cx="1894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Resultados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5436096" y="623731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Pearson </a:t>
            </a:r>
            <a:r>
              <a:rPr lang="pt-BR" dirty="0" err="1" smtClean="0"/>
              <a:t>Chi-Square</a:t>
            </a:r>
            <a:r>
              <a:rPr lang="pt-BR" dirty="0" smtClean="0"/>
              <a:t>	-  p&gt; 0,169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4149080"/>
            <a:ext cx="33843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no interior da </a:t>
            </a:r>
            <a:r>
              <a:rPr lang="pt-BR" sz="2400" dirty="0" err="1" smtClean="0"/>
              <a:t>Ba</a:t>
            </a:r>
            <a:r>
              <a:rPr lang="pt-BR" sz="2400" dirty="0" smtClean="0"/>
              <a:t> distribuídos por faculdade de origem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2938" r="48258" b="27531"/>
          <a:stretch>
            <a:fillRect/>
          </a:stretch>
        </p:blipFill>
        <p:spPr bwMode="auto">
          <a:xfrm>
            <a:off x="1043608" y="2132856"/>
            <a:ext cx="714319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63888" y="313492"/>
            <a:ext cx="1894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Resultados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19675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Correlação entre o número de médicos egressos das escolas médicas estudadas no período de 2002 a 2010 e o IDH do município de residência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978" b="7224"/>
          <a:stretch>
            <a:fillRect/>
          </a:stretch>
        </p:blipFill>
        <p:spPr bwMode="auto">
          <a:xfrm>
            <a:off x="1907704" y="404664"/>
            <a:ext cx="56166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043608" y="2060848"/>
            <a:ext cx="7272808" cy="341632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Os médicos egressos dos cursos de Medicina se concentraram na capital do estado.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A baixa frequência de médicos que fizeram residência no interior do estado, sugere a busca por centros urbanos maiores para atuação profissional após a especialização.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A busca por melhores salários e qualidade de vida pode justificar </a:t>
            </a:r>
            <a:r>
              <a:rPr lang="pt-BR" sz="2400" dirty="0" err="1" smtClean="0"/>
              <a:t>acorrelação</a:t>
            </a:r>
            <a:r>
              <a:rPr lang="pt-BR" sz="2400" dirty="0" smtClean="0"/>
              <a:t> entre número de médicos e IDH dos municípios.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635896" y="548680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Conclusões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acaomedica.org.br/COBEM/2015/wp-content/themes/cobem/images/headers/logo_cobem53.jpg"/>
          <p:cNvPicPr>
            <a:picLocks noChangeAspect="1" noChangeArrowheads="1"/>
          </p:cNvPicPr>
          <p:nvPr/>
        </p:nvPicPr>
        <p:blipFill>
          <a:blip r:embed="rId2" cstate="print"/>
          <a:srcRect r="34262"/>
          <a:stretch>
            <a:fillRect/>
          </a:stretch>
        </p:blipFill>
        <p:spPr bwMode="auto">
          <a:xfrm>
            <a:off x="467544" y="404664"/>
            <a:ext cx="1800200" cy="1714501"/>
          </a:xfrm>
          <a:prstGeom prst="rect">
            <a:avLst/>
          </a:prstGeom>
          <a:noFill/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467544" y="2780928"/>
            <a:ext cx="8424936" cy="1944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 O PERFIL DOS MÉDICOS FORMADOS NA BAHIA QUE DECIDEM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TRABALHAR NO INTERIOR DO ESTADO?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 flipH="1">
            <a:off x="467544" y="1196752"/>
            <a:ext cx="3024336" cy="3816424"/>
          </a:xfrm>
          <a:prstGeom prst="rt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259632" y="3933056"/>
            <a:ext cx="2024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Condições 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estruturais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2339752" y="404664"/>
            <a:ext cx="4531753" cy="4464496"/>
            <a:chOff x="2339752" y="1124744"/>
            <a:chExt cx="4531753" cy="4464496"/>
          </a:xfrm>
        </p:grpSpPr>
        <p:sp>
          <p:nvSpPr>
            <p:cNvPr id="54" name="Seta para baixo 53"/>
            <p:cNvSpPr/>
            <p:nvPr/>
          </p:nvSpPr>
          <p:spPr>
            <a:xfrm flipV="1">
              <a:off x="3923928" y="1700808"/>
              <a:ext cx="1368152" cy="388843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2339752" y="1124744"/>
              <a:ext cx="453175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Melhoria condições de saúde</a:t>
              </a:r>
              <a:endParaRPr lang="pt-BR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5724128" y="1196752"/>
            <a:ext cx="3024336" cy="3816424"/>
            <a:chOff x="5724128" y="1196752"/>
            <a:chExt cx="3024336" cy="3816424"/>
          </a:xfrm>
        </p:grpSpPr>
        <p:sp>
          <p:nvSpPr>
            <p:cNvPr id="11" name="Triângulo retângulo 10"/>
            <p:cNvSpPr/>
            <p:nvPr/>
          </p:nvSpPr>
          <p:spPr>
            <a:xfrm>
              <a:off x="5724128" y="1196752"/>
              <a:ext cx="3024336" cy="3816424"/>
            </a:xfrm>
            <a:prstGeom prst="rt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6155481" y="2636912"/>
              <a:ext cx="576759" cy="1349698"/>
              <a:chOff x="816" y="1248"/>
              <a:chExt cx="1344" cy="2621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816" y="1248"/>
                <a:ext cx="1344" cy="2621"/>
              </a:xfrm>
              <a:custGeom>
                <a:avLst/>
                <a:gdLst>
                  <a:gd name="T0" fmla="*/ 675 w 2892"/>
                  <a:gd name="T1" fmla="*/ 2495 h 5981"/>
                  <a:gd name="T2" fmla="*/ 657 w 2892"/>
                  <a:gd name="T3" fmla="*/ 2315 h 5981"/>
                  <a:gd name="T4" fmla="*/ 650 w 2892"/>
                  <a:gd name="T5" fmla="*/ 2062 h 5981"/>
                  <a:gd name="T6" fmla="*/ 671 w 2892"/>
                  <a:gd name="T7" fmla="*/ 1926 h 5981"/>
                  <a:gd name="T8" fmla="*/ 696 w 2892"/>
                  <a:gd name="T9" fmla="*/ 2064 h 5981"/>
                  <a:gd name="T10" fmla="*/ 693 w 2892"/>
                  <a:gd name="T11" fmla="*/ 2358 h 5981"/>
                  <a:gd name="T12" fmla="*/ 684 w 2892"/>
                  <a:gd name="T13" fmla="*/ 2494 h 5981"/>
                  <a:gd name="T14" fmla="*/ 685 w 2892"/>
                  <a:gd name="T15" fmla="*/ 2600 h 5981"/>
                  <a:gd name="T16" fmla="*/ 788 w 2892"/>
                  <a:gd name="T17" fmla="*/ 2615 h 5981"/>
                  <a:gd name="T18" fmla="*/ 870 w 2892"/>
                  <a:gd name="T19" fmla="*/ 2585 h 5981"/>
                  <a:gd name="T20" fmla="*/ 803 w 2892"/>
                  <a:gd name="T21" fmla="*/ 2491 h 5981"/>
                  <a:gd name="T22" fmla="*/ 868 w 2892"/>
                  <a:gd name="T23" fmla="*/ 2228 h 5981"/>
                  <a:gd name="T24" fmla="*/ 856 w 2892"/>
                  <a:gd name="T25" fmla="*/ 1962 h 5981"/>
                  <a:gd name="T26" fmla="*/ 857 w 2892"/>
                  <a:gd name="T27" fmla="*/ 1819 h 5981"/>
                  <a:gd name="T28" fmla="*/ 938 w 2892"/>
                  <a:gd name="T29" fmla="*/ 1455 h 5981"/>
                  <a:gd name="T30" fmla="*/ 899 w 2892"/>
                  <a:gd name="T31" fmla="*/ 1119 h 5981"/>
                  <a:gd name="T32" fmla="*/ 892 w 2892"/>
                  <a:gd name="T33" fmla="*/ 930 h 5981"/>
                  <a:gd name="T34" fmla="*/ 921 w 2892"/>
                  <a:gd name="T35" fmla="*/ 902 h 5981"/>
                  <a:gd name="T36" fmla="*/ 979 w 2892"/>
                  <a:gd name="T37" fmla="*/ 1142 h 5981"/>
                  <a:gd name="T38" fmla="*/ 1105 w 2892"/>
                  <a:gd name="T39" fmla="*/ 1366 h 5981"/>
                  <a:gd name="T40" fmla="*/ 1134 w 2892"/>
                  <a:gd name="T41" fmla="*/ 1528 h 5981"/>
                  <a:gd name="T42" fmla="*/ 1192 w 2892"/>
                  <a:gd name="T43" fmla="*/ 1600 h 5981"/>
                  <a:gd name="T44" fmla="*/ 1268 w 2892"/>
                  <a:gd name="T45" fmla="*/ 1572 h 5981"/>
                  <a:gd name="T46" fmla="*/ 1275 w 2892"/>
                  <a:gd name="T47" fmla="*/ 1438 h 5981"/>
                  <a:gd name="T48" fmla="*/ 1321 w 2892"/>
                  <a:gd name="T49" fmla="*/ 1418 h 5981"/>
                  <a:gd name="T50" fmla="*/ 1221 w 2892"/>
                  <a:gd name="T51" fmla="*/ 1295 h 5981"/>
                  <a:gd name="T52" fmla="*/ 1133 w 2892"/>
                  <a:gd name="T53" fmla="*/ 1030 h 5981"/>
                  <a:gd name="T54" fmla="*/ 1051 w 2892"/>
                  <a:gd name="T55" fmla="*/ 700 h 5981"/>
                  <a:gd name="T56" fmla="*/ 1054 w 2892"/>
                  <a:gd name="T57" fmla="*/ 595 h 5981"/>
                  <a:gd name="T58" fmla="*/ 920 w 2892"/>
                  <a:gd name="T59" fmla="*/ 434 h 5981"/>
                  <a:gd name="T60" fmla="*/ 755 w 2892"/>
                  <a:gd name="T61" fmla="*/ 325 h 5981"/>
                  <a:gd name="T62" fmla="*/ 786 w 2892"/>
                  <a:gd name="T63" fmla="*/ 241 h 5981"/>
                  <a:gd name="T64" fmla="*/ 796 w 2892"/>
                  <a:gd name="T65" fmla="*/ 152 h 5981"/>
                  <a:gd name="T66" fmla="*/ 775 w 2892"/>
                  <a:gd name="T67" fmla="*/ 48 h 5981"/>
                  <a:gd name="T68" fmla="*/ 617 w 2892"/>
                  <a:gd name="T69" fmla="*/ 5 h 5981"/>
                  <a:gd name="T70" fmla="*/ 512 w 2892"/>
                  <a:gd name="T71" fmla="*/ 135 h 5981"/>
                  <a:gd name="T72" fmla="*/ 531 w 2892"/>
                  <a:gd name="T73" fmla="*/ 248 h 5981"/>
                  <a:gd name="T74" fmla="*/ 565 w 2892"/>
                  <a:gd name="T75" fmla="*/ 331 h 5981"/>
                  <a:gd name="T76" fmla="*/ 499 w 2892"/>
                  <a:gd name="T77" fmla="*/ 404 h 5981"/>
                  <a:gd name="T78" fmla="*/ 289 w 2892"/>
                  <a:gd name="T79" fmla="*/ 518 h 5981"/>
                  <a:gd name="T80" fmla="*/ 275 w 2892"/>
                  <a:gd name="T81" fmla="*/ 782 h 5981"/>
                  <a:gd name="T82" fmla="*/ 181 w 2892"/>
                  <a:gd name="T83" fmla="*/ 1117 h 5981"/>
                  <a:gd name="T84" fmla="*/ 36 w 2892"/>
                  <a:gd name="T85" fmla="*/ 1388 h 5981"/>
                  <a:gd name="T86" fmla="*/ 31 w 2892"/>
                  <a:gd name="T87" fmla="*/ 1465 h 5981"/>
                  <a:gd name="T88" fmla="*/ 69 w 2892"/>
                  <a:gd name="T89" fmla="*/ 1525 h 5981"/>
                  <a:gd name="T90" fmla="*/ 119 w 2892"/>
                  <a:gd name="T91" fmla="*/ 1618 h 5981"/>
                  <a:gd name="T92" fmla="*/ 202 w 2892"/>
                  <a:gd name="T93" fmla="*/ 1553 h 5981"/>
                  <a:gd name="T94" fmla="*/ 229 w 2892"/>
                  <a:gd name="T95" fmla="*/ 1403 h 5981"/>
                  <a:gd name="T96" fmla="*/ 308 w 2892"/>
                  <a:gd name="T97" fmla="*/ 1224 h 5981"/>
                  <a:gd name="T98" fmla="*/ 412 w 2892"/>
                  <a:gd name="T99" fmla="*/ 922 h 5981"/>
                  <a:gd name="T100" fmla="*/ 445 w 2892"/>
                  <a:gd name="T101" fmla="*/ 956 h 5981"/>
                  <a:gd name="T102" fmla="*/ 430 w 2892"/>
                  <a:gd name="T103" fmla="*/ 1127 h 5981"/>
                  <a:gd name="T104" fmla="*/ 395 w 2892"/>
                  <a:gd name="T105" fmla="*/ 1404 h 5981"/>
                  <a:gd name="T106" fmla="*/ 462 w 2892"/>
                  <a:gd name="T107" fmla="*/ 1779 h 5981"/>
                  <a:gd name="T108" fmla="*/ 478 w 2892"/>
                  <a:gd name="T109" fmla="*/ 2062 h 5981"/>
                  <a:gd name="T110" fmla="*/ 531 w 2892"/>
                  <a:gd name="T111" fmla="*/ 2351 h 5981"/>
                  <a:gd name="T112" fmla="*/ 564 w 2892"/>
                  <a:gd name="T113" fmla="*/ 2514 h 5981"/>
                  <a:gd name="T114" fmla="*/ 485 w 2892"/>
                  <a:gd name="T115" fmla="*/ 2599 h 5981"/>
                  <a:gd name="T116" fmla="*/ 581 w 2892"/>
                  <a:gd name="T117" fmla="*/ 2619 h 5981"/>
                  <a:gd name="T118" fmla="*/ 678 w 2892"/>
                  <a:gd name="T119" fmla="*/ 2587 h 59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92"/>
                  <a:gd name="T181" fmla="*/ 0 h 5981"/>
                  <a:gd name="T182" fmla="*/ 2892 w 2892"/>
                  <a:gd name="T183" fmla="*/ 5981 h 59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92" h="5981">
                    <a:moveTo>
                      <a:pt x="1456" y="5888"/>
                    </a:moveTo>
                    <a:lnTo>
                      <a:pt x="1456" y="5881"/>
                    </a:lnTo>
                    <a:lnTo>
                      <a:pt x="1449" y="5850"/>
                    </a:lnTo>
                    <a:lnTo>
                      <a:pt x="1444" y="5826"/>
                    </a:lnTo>
                    <a:lnTo>
                      <a:pt x="1444" y="5803"/>
                    </a:lnTo>
                    <a:lnTo>
                      <a:pt x="1447" y="5779"/>
                    </a:lnTo>
                    <a:lnTo>
                      <a:pt x="1449" y="5758"/>
                    </a:lnTo>
                    <a:lnTo>
                      <a:pt x="1449" y="5734"/>
                    </a:lnTo>
                    <a:lnTo>
                      <a:pt x="1452" y="5710"/>
                    </a:lnTo>
                    <a:lnTo>
                      <a:pt x="1452" y="5698"/>
                    </a:lnTo>
                    <a:lnTo>
                      <a:pt x="1452" y="5693"/>
                    </a:lnTo>
                    <a:lnTo>
                      <a:pt x="1449" y="5667"/>
                    </a:lnTo>
                    <a:lnTo>
                      <a:pt x="1444" y="5648"/>
                    </a:lnTo>
                    <a:lnTo>
                      <a:pt x="1440" y="5632"/>
                    </a:lnTo>
                    <a:lnTo>
                      <a:pt x="1433" y="5596"/>
                    </a:lnTo>
                    <a:lnTo>
                      <a:pt x="1428" y="5577"/>
                    </a:lnTo>
                    <a:lnTo>
                      <a:pt x="1423" y="5558"/>
                    </a:lnTo>
                    <a:lnTo>
                      <a:pt x="1423" y="5546"/>
                    </a:lnTo>
                    <a:lnTo>
                      <a:pt x="1418" y="5520"/>
                    </a:lnTo>
                    <a:lnTo>
                      <a:pt x="1416" y="5496"/>
                    </a:lnTo>
                    <a:lnTo>
                      <a:pt x="1411" y="5389"/>
                    </a:lnTo>
                    <a:lnTo>
                      <a:pt x="1414" y="5282"/>
                    </a:lnTo>
                    <a:lnTo>
                      <a:pt x="1421" y="5178"/>
                    </a:lnTo>
                    <a:lnTo>
                      <a:pt x="1428" y="5078"/>
                    </a:lnTo>
                    <a:lnTo>
                      <a:pt x="1435" y="4988"/>
                    </a:lnTo>
                    <a:lnTo>
                      <a:pt x="1440" y="4909"/>
                    </a:lnTo>
                    <a:lnTo>
                      <a:pt x="1435" y="4845"/>
                    </a:lnTo>
                    <a:lnTo>
                      <a:pt x="1430" y="4821"/>
                    </a:lnTo>
                    <a:lnTo>
                      <a:pt x="1428" y="4812"/>
                    </a:lnTo>
                    <a:lnTo>
                      <a:pt x="1418" y="4774"/>
                    </a:lnTo>
                    <a:lnTo>
                      <a:pt x="1409" y="4748"/>
                    </a:lnTo>
                    <a:lnTo>
                      <a:pt x="1404" y="4726"/>
                    </a:lnTo>
                    <a:lnTo>
                      <a:pt x="1399" y="4705"/>
                    </a:lnTo>
                    <a:lnTo>
                      <a:pt x="1397" y="4686"/>
                    </a:lnTo>
                    <a:lnTo>
                      <a:pt x="1397" y="4653"/>
                    </a:lnTo>
                    <a:lnTo>
                      <a:pt x="1397" y="4646"/>
                    </a:lnTo>
                    <a:lnTo>
                      <a:pt x="1404" y="4622"/>
                    </a:lnTo>
                    <a:lnTo>
                      <a:pt x="1411" y="4600"/>
                    </a:lnTo>
                    <a:lnTo>
                      <a:pt x="1418" y="4574"/>
                    </a:lnTo>
                    <a:lnTo>
                      <a:pt x="1428" y="4543"/>
                    </a:lnTo>
                    <a:lnTo>
                      <a:pt x="1437" y="4505"/>
                    </a:lnTo>
                    <a:lnTo>
                      <a:pt x="1442" y="4465"/>
                    </a:lnTo>
                    <a:lnTo>
                      <a:pt x="1444" y="4417"/>
                    </a:lnTo>
                    <a:lnTo>
                      <a:pt x="1444" y="4394"/>
                    </a:lnTo>
                    <a:lnTo>
                      <a:pt x="1444" y="4389"/>
                    </a:lnTo>
                    <a:lnTo>
                      <a:pt x="1452" y="4432"/>
                    </a:lnTo>
                    <a:lnTo>
                      <a:pt x="1459" y="4463"/>
                    </a:lnTo>
                    <a:lnTo>
                      <a:pt x="1466" y="4493"/>
                    </a:lnTo>
                    <a:lnTo>
                      <a:pt x="1475" y="4522"/>
                    </a:lnTo>
                    <a:lnTo>
                      <a:pt x="1482" y="4543"/>
                    </a:lnTo>
                    <a:lnTo>
                      <a:pt x="1485" y="4550"/>
                    </a:lnTo>
                    <a:lnTo>
                      <a:pt x="1492" y="4565"/>
                    </a:lnTo>
                    <a:lnTo>
                      <a:pt x="1509" y="4627"/>
                    </a:lnTo>
                    <a:lnTo>
                      <a:pt x="1506" y="4669"/>
                    </a:lnTo>
                    <a:lnTo>
                      <a:pt x="1497" y="4710"/>
                    </a:lnTo>
                    <a:lnTo>
                      <a:pt x="1482" y="4752"/>
                    </a:lnTo>
                    <a:lnTo>
                      <a:pt x="1468" y="4802"/>
                    </a:lnTo>
                    <a:lnTo>
                      <a:pt x="1459" y="4862"/>
                    </a:lnTo>
                    <a:lnTo>
                      <a:pt x="1456" y="4935"/>
                    </a:lnTo>
                    <a:lnTo>
                      <a:pt x="1461" y="4981"/>
                    </a:lnTo>
                    <a:lnTo>
                      <a:pt x="1461" y="4992"/>
                    </a:lnTo>
                    <a:lnTo>
                      <a:pt x="1471" y="5071"/>
                    </a:lnTo>
                    <a:lnTo>
                      <a:pt x="1475" y="5147"/>
                    </a:lnTo>
                    <a:lnTo>
                      <a:pt x="1482" y="5228"/>
                    </a:lnTo>
                    <a:lnTo>
                      <a:pt x="1487" y="5306"/>
                    </a:lnTo>
                    <a:lnTo>
                      <a:pt x="1492" y="5380"/>
                    </a:lnTo>
                    <a:lnTo>
                      <a:pt x="1494" y="5439"/>
                    </a:lnTo>
                    <a:lnTo>
                      <a:pt x="1497" y="5484"/>
                    </a:lnTo>
                    <a:lnTo>
                      <a:pt x="1497" y="5499"/>
                    </a:lnTo>
                    <a:lnTo>
                      <a:pt x="1497" y="5510"/>
                    </a:lnTo>
                    <a:lnTo>
                      <a:pt x="1494" y="5556"/>
                    </a:lnTo>
                    <a:lnTo>
                      <a:pt x="1492" y="5584"/>
                    </a:lnTo>
                    <a:lnTo>
                      <a:pt x="1490" y="5610"/>
                    </a:lnTo>
                    <a:lnTo>
                      <a:pt x="1485" y="5634"/>
                    </a:lnTo>
                    <a:lnTo>
                      <a:pt x="1482" y="5653"/>
                    </a:lnTo>
                    <a:lnTo>
                      <a:pt x="1475" y="5672"/>
                    </a:lnTo>
                    <a:lnTo>
                      <a:pt x="1471" y="5691"/>
                    </a:lnTo>
                    <a:lnTo>
                      <a:pt x="1468" y="5701"/>
                    </a:lnTo>
                    <a:lnTo>
                      <a:pt x="1468" y="5705"/>
                    </a:lnTo>
                    <a:lnTo>
                      <a:pt x="1463" y="5731"/>
                    </a:lnTo>
                    <a:lnTo>
                      <a:pt x="1461" y="5758"/>
                    </a:lnTo>
                    <a:lnTo>
                      <a:pt x="1461" y="5788"/>
                    </a:lnTo>
                    <a:lnTo>
                      <a:pt x="1459" y="5822"/>
                    </a:lnTo>
                    <a:lnTo>
                      <a:pt x="1459" y="5850"/>
                    </a:lnTo>
                    <a:lnTo>
                      <a:pt x="1461" y="5879"/>
                    </a:lnTo>
                    <a:lnTo>
                      <a:pt x="1463" y="5898"/>
                    </a:lnTo>
                    <a:lnTo>
                      <a:pt x="1466" y="5907"/>
                    </a:lnTo>
                    <a:lnTo>
                      <a:pt x="1475" y="5933"/>
                    </a:lnTo>
                    <a:lnTo>
                      <a:pt x="1490" y="5955"/>
                    </a:lnTo>
                    <a:lnTo>
                      <a:pt x="1511" y="5967"/>
                    </a:lnTo>
                    <a:lnTo>
                      <a:pt x="1530" y="5969"/>
                    </a:lnTo>
                    <a:lnTo>
                      <a:pt x="1532" y="5969"/>
                    </a:lnTo>
                    <a:lnTo>
                      <a:pt x="1551" y="5967"/>
                    </a:lnTo>
                    <a:lnTo>
                      <a:pt x="1585" y="5962"/>
                    </a:lnTo>
                    <a:lnTo>
                      <a:pt x="1616" y="5960"/>
                    </a:lnTo>
                    <a:lnTo>
                      <a:pt x="1644" y="5964"/>
                    </a:lnTo>
                    <a:lnTo>
                      <a:pt x="1651" y="5969"/>
                    </a:lnTo>
                    <a:lnTo>
                      <a:pt x="1670" y="5971"/>
                    </a:lnTo>
                    <a:lnTo>
                      <a:pt x="1696" y="5967"/>
                    </a:lnTo>
                    <a:lnTo>
                      <a:pt x="1725" y="5960"/>
                    </a:lnTo>
                    <a:lnTo>
                      <a:pt x="1756" y="5960"/>
                    </a:lnTo>
                    <a:lnTo>
                      <a:pt x="1765" y="5962"/>
                    </a:lnTo>
                    <a:lnTo>
                      <a:pt x="1789" y="5957"/>
                    </a:lnTo>
                    <a:lnTo>
                      <a:pt x="1813" y="5957"/>
                    </a:lnTo>
                    <a:lnTo>
                      <a:pt x="1837" y="5955"/>
                    </a:lnTo>
                    <a:lnTo>
                      <a:pt x="1856" y="5948"/>
                    </a:lnTo>
                    <a:lnTo>
                      <a:pt x="1872" y="5926"/>
                    </a:lnTo>
                    <a:lnTo>
                      <a:pt x="1872" y="5907"/>
                    </a:lnTo>
                    <a:lnTo>
                      <a:pt x="1872" y="5903"/>
                    </a:lnTo>
                    <a:lnTo>
                      <a:pt x="1872" y="5898"/>
                    </a:lnTo>
                    <a:lnTo>
                      <a:pt x="1860" y="5876"/>
                    </a:lnTo>
                    <a:lnTo>
                      <a:pt x="1832" y="5855"/>
                    </a:lnTo>
                    <a:lnTo>
                      <a:pt x="1796" y="5838"/>
                    </a:lnTo>
                    <a:lnTo>
                      <a:pt x="1765" y="5817"/>
                    </a:lnTo>
                    <a:lnTo>
                      <a:pt x="1758" y="5810"/>
                    </a:lnTo>
                    <a:lnTo>
                      <a:pt x="1751" y="5805"/>
                    </a:lnTo>
                    <a:lnTo>
                      <a:pt x="1732" y="5781"/>
                    </a:lnTo>
                    <a:lnTo>
                      <a:pt x="1725" y="5760"/>
                    </a:lnTo>
                    <a:lnTo>
                      <a:pt x="1722" y="5734"/>
                    </a:lnTo>
                    <a:lnTo>
                      <a:pt x="1725" y="5710"/>
                    </a:lnTo>
                    <a:lnTo>
                      <a:pt x="1727" y="5684"/>
                    </a:lnTo>
                    <a:lnTo>
                      <a:pt x="1727" y="5660"/>
                    </a:lnTo>
                    <a:lnTo>
                      <a:pt x="1720" y="5636"/>
                    </a:lnTo>
                    <a:lnTo>
                      <a:pt x="1713" y="5625"/>
                    </a:lnTo>
                    <a:lnTo>
                      <a:pt x="1718" y="5603"/>
                    </a:lnTo>
                    <a:lnTo>
                      <a:pt x="1722" y="5579"/>
                    </a:lnTo>
                    <a:lnTo>
                      <a:pt x="1744" y="5496"/>
                    </a:lnTo>
                    <a:lnTo>
                      <a:pt x="1768" y="5415"/>
                    </a:lnTo>
                    <a:lnTo>
                      <a:pt x="1794" y="5332"/>
                    </a:lnTo>
                    <a:lnTo>
                      <a:pt x="1818" y="5251"/>
                    </a:lnTo>
                    <a:lnTo>
                      <a:pt x="1844" y="5168"/>
                    </a:lnTo>
                    <a:lnTo>
                      <a:pt x="1867" y="5085"/>
                    </a:lnTo>
                    <a:lnTo>
                      <a:pt x="1886" y="5002"/>
                    </a:lnTo>
                    <a:lnTo>
                      <a:pt x="1896" y="4959"/>
                    </a:lnTo>
                    <a:lnTo>
                      <a:pt x="1898" y="4943"/>
                    </a:lnTo>
                    <a:lnTo>
                      <a:pt x="1908" y="4864"/>
                    </a:lnTo>
                    <a:lnTo>
                      <a:pt x="1908" y="4802"/>
                    </a:lnTo>
                    <a:lnTo>
                      <a:pt x="1901" y="4741"/>
                    </a:lnTo>
                    <a:lnTo>
                      <a:pt x="1889" y="4684"/>
                    </a:lnTo>
                    <a:lnTo>
                      <a:pt x="1877" y="4624"/>
                    </a:lnTo>
                    <a:lnTo>
                      <a:pt x="1863" y="4565"/>
                    </a:lnTo>
                    <a:lnTo>
                      <a:pt x="1848" y="4505"/>
                    </a:lnTo>
                    <a:lnTo>
                      <a:pt x="1841" y="4477"/>
                    </a:lnTo>
                    <a:lnTo>
                      <a:pt x="1839" y="4467"/>
                    </a:lnTo>
                    <a:lnTo>
                      <a:pt x="1834" y="4425"/>
                    </a:lnTo>
                    <a:lnTo>
                      <a:pt x="1834" y="4389"/>
                    </a:lnTo>
                    <a:lnTo>
                      <a:pt x="1834" y="4353"/>
                    </a:lnTo>
                    <a:lnTo>
                      <a:pt x="1837" y="4318"/>
                    </a:lnTo>
                    <a:lnTo>
                      <a:pt x="1837" y="4280"/>
                    </a:lnTo>
                    <a:lnTo>
                      <a:pt x="1837" y="4244"/>
                    </a:lnTo>
                    <a:lnTo>
                      <a:pt x="1832" y="4211"/>
                    </a:lnTo>
                    <a:lnTo>
                      <a:pt x="1827" y="4194"/>
                    </a:lnTo>
                    <a:lnTo>
                      <a:pt x="1837" y="4173"/>
                    </a:lnTo>
                    <a:lnTo>
                      <a:pt x="1844" y="4151"/>
                    </a:lnTo>
                    <a:lnTo>
                      <a:pt x="1875" y="4066"/>
                    </a:lnTo>
                    <a:lnTo>
                      <a:pt x="1901" y="3980"/>
                    </a:lnTo>
                    <a:lnTo>
                      <a:pt x="1927" y="3892"/>
                    </a:lnTo>
                    <a:lnTo>
                      <a:pt x="1946" y="3802"/>
                    </a:lnTo>
                    <a:lnTo>
                      <a:pt x="1965" y="3714"/>
                    </a:lnTo>
                    <a:lnTo>
                      <a:pt x="1981" y="3624"/>
                    </a:lnTo>
                    <a:lnTo>
                      <a:pt x="1996" y="3531"/>
                    </a:lnTo>
                    <a:lnTo>
                      <a:pt x="2003" y="3486"/>
                    </a:lnTo>
                    <a:lnTo>
                      <a:pt x="2005" y="3460"/>
                    </a:lnTo>
                    <a:lnTo>
                      <a:pt x="2010" y="3431"/>
                    </a:lnTo>
                    <a:lnTo>
                      <a:pt x="2019" y="3320"/>
                    </a:lnTo>
                    <a:lnTo>
                      <a:pt x="2027" y="3208"/>
                    </a:lnTo>
                    <a:lnTo>
                      <a:pt x="2031" y="3096"/>
                    </a:lnTo>
                    <a:lnTo>
                      <a:pt x="2027" y="2989"/>
                    </a:lnTo>
                    <a:lnTo>
                      <a:pt x="2017" y="2882"/>
                    </a:lnTo>
                    <a:lnTo>
                      <a:pt x="1996" y="2778"/>
                    </a:lnTo>
                    <a:lnTo>
                      <a:pt x="1962" y="2676"/>
                    </a:lnTo>
                    <a:lnTo>
                      <a:pt x="1943" y="2626"/>
                    </a:lnTo>
                    <a:lnTo>
                      <a:pt x="1941" y="2602"/>
                    </a:lnTo>
                    <a:lnTo>
                      <a:pt x="1941" y="2583"/>
                    </a:lnTo>
                    <a:lnTo>
                      <a:pt x="1936" y="2559"/>
                    </a:lnTo>
                    <a:lnTo>
                      <a:pt x="1934" y="2554"/>
                    </a:lnTo>
                    <a:lnTo>
                      <a:pt x="1941" y="2531"/>
                    </a:lnTo>
                    <a:lnTo>
                      <a:pt x="1943" y="2507"/>
                    </a:lnTo>
                    <a:lnTo>
                      <a:pt x="1943" y="2486"/>
                    </a:lnTo>
                    <a:lnTo>
                      <a:pt x="1943" y="2469"/>
                    </a:lnTo>
                    <a:lnTo>
                      <a:pt x="1939" y="2457"/>
                    </a:lnTo>
                    <a:lnTo>
                      <a:pt x="1922" y="2388"/>
                    </a:lnTo>
                    <a:lnTo>
                      <a:pt x="1913" y="2333"/>
                    </a:lnTo>
                    <a:lnTo>
                      <a:pt x="1908" y="2281"/>
                    </a:lnTo>
                    <a:lnTo>
                      <a:pt x="1908" y="2229"/>
                    </a:lnTo>
                    <a:lnTo>
                      <a:pt x="1913" y="2177"/>
                    </a:lnTo>
                    <a:lnTo>
                      <a:pt x="1920" y="2122"/>
                    </a:lnTo>
                    <a:lnTo>
                      <a:pt x="1929" y="2065"/>
                    </a:lnTo>
                    <a:lnTo>
                      <a:pt x="1934" y="2039"/>
                    </a:lnTo>
                    <a:lnTo>
                      <a:pt x="1939" y="2017"/>
                    </a:lnTo>
                    <a:lnTo>
                      <a:pt x="1946" y="1994"/>
                    </a:lnTo>
                    <a:lnTo>
                      <a:pt x="1953" y="1970"/>
                    </a:lnTo>
                    <a:lnTo>
                      <a:pt x="1958" y="1963"/>
                    </a:lnTo>
                    <a:lnTo>
                      <a:pt x="1958" y="1965"/>
                    </a:lnTo>
                    <a:lnTo>
                      <a:pt x="1965" y="1994"/>
                    </a:lnTo>
                    <a:lnTo>
                      <a:pt x="1972" y="2015"/>
                    </a:lnTo>
                    <a:lnTo>
                      <a:pt x="1977" y="2039"/>
                    </a:lnTo>
                    <a:lnTo>
                      <a:pt x="1981" y="2058"/>
                    </a:lnTo>
                    <a:lnTo>
                      <a:pt x="1979" y="2074"/>
                    </a:lnTo>
                    <a:lnTo>
                      <a:pt x="1979" y="2160"/>
                    </a:lnTo>
                    <a:lnTo>
                      <a:pt x="1984" y="2227"/>
                    </a:lnTo>
                    <a:lnTo>
                      <a:pt x="1993" y="2291"/>
                    </a:lnTo>
                    <a:lnTo>
                      <a:pt x="2008" y="2355"/>
                    </a:lnTo>
                    <a:lnTo>
                      <a:pt x="2024" y="2419"/>
                    </a:lnTo>
                    <a:lnTo>
                      <a:pt x="2048" y="2481"/>
                    </a:lnTo>
                    <a:lnTo>
                      <a:pt x="2074" y="2543"/>
                    </a:lnTo>
                    <a:lnTo>
                      <a:pt x="2091" y="2571"/>
                    </a:lnTo>
                    <a:lnTo>
                      <a:pt x="2093" y="2590"/>
                    </a:lnTo>
                    <a:lnTo>
                      <a:pt x="2107" y="2607"/>
                    </a:lnTo>
                    <a:lnTo>
                      <a:pt x="2115" y="2621"/>
                    </a:lnTo>
                    <a:lnTo>
                      <a:pt x="2157" y="2692"/>
                    </a:lnTo>
                    <a:lnTo>
                      <a:pt x="2191" y="2749"/>
                    </a:lnTo>
                    <a:lnTo>
                      <a:pt x="2224" y="2804"/>
                    </a:lnTo>
                    <a:lnTo>
                      <a:pt x="2259" y="2856"/>
                    </a:lnTo>
                    <a:lnTo>
                      <a:pt x="2295" y="2909"/>
                    </a:lnTo>
                    <a:lnTo>
                      <a:pt x="2331" y="2966"/>
                    </a:lnTo>
                    <a:lnTo>
                      <a:pt x="2364" y="3020"/>
                    </a:lnTo>
                    <a:lnTo>
                      <a:pt x="2381" y="3049"/>
                    </a:lnTo>
                    <a:lnTo>
                      <a:pt x="2378" y="3058"/>
                    </a:lnTo>
                    <a:lnTo>
                      <a:pt x="2378" y="3118"/>
                    </a:lnTo>
                    <a:lnTo>
                      <a:pt x="2378" y="3165"/>
                    </a:lnTo>
                    <a:lnTo>
                      <a:pt x="2383" y="3213"/>
                    </a:lnTo>
                    <a:lnTo>
                      <a:pt x="2390" y="3260"/>
                    </a:lnTo>
                    <a:lnTo>
                      <a:pt x="2397" y="3308"/>
                    </a:lnTo>
                    <a:lnTo>
                      <a:pt x="2407" y="3353"/>
                    </a:lnTo>
                    <a:lnTo>
                      <a:pt x="2414" y="3398"/>
                    </a:lnTo>
                    <a:lnTo>
                      <a:pt x="2421" y="3419"/>
                    </a:lnTo>
                    <a:lnTo>
                      <a:pt x="2423" y="3427"/>
                    </a:lnTo>
                    <a:lnTo>
                      <a:pt x="2431" y="3448"/>
                    </a:lnTo>
                    <a:lnTo>
                      <a:pt x="2435" y="3467"/>
                    </a:lnTo>
                    <a:lnTo>
                      <a:pt x="2440" y="3486"/>
                    </a:lnTo>
                    <a:lnTo>
                      <a:pt x="2442" y="3505"/>
                    </a:lnTo>
                    <a:lnTo>
                      <a:pt x="2447" y="3524"/>
                    </a:lnTo>
                    <a:lnTo>
                      <a:pt x="2457" y="3543"/>
                    </a:lnTo>
                    <a:lnTo>
                      <a:pt x="2473" y="3567"/>
                    </a:lnTo>
                    <a:lnTo>
                      <a:pt x="2478" y="3567"/>
                    </a:lnTo>
                    <a:lnTo>
                      <a:pt x="2497" y="3569"/>
                    </a:lnTo>
                    <a:lnTo>
                      <a:pt x="2514" y="3586"/>
                    </a:lnTo>
                    <a:lnTo>
                      <a:pt x="2523" y="3614"/>
                    </a:lnTo>
                    <a:lnTo>
                      <a:pt x="2538" y="3638"/>
                    </a:lnTo>
                    <a:lnTo>
                      <a:pt x="2545" y="3643"/>
                    </a:lnTo>
                    <a:lnTo>
                      <a:pt x="2566" y="3652"/>
                    </a:lnTo>
                    <a:lnTo>
                      <a:pt x="2585" y="3652"/>
                    </a:lnTo>
                    <a:lnTo>
                      <a:pt x="2609" y="3667"/>
                    </a:lnTo>
                    <a:lnTo>
                      <a:pt x="2614" y="3674"/>
                    </a:lnTo>
                    <a:lnTo>
                      <a:pt x="2616" y="3676"/>
                    </a:lnTo>
                    <a:lnTo>
                      <a:pt x="2642" y="3674"/>
                    </a:lnTo>
                    <a:lnTo>
                      <a:pt x="2663" y="3650"/>
                    </a:lnTo>
                    <a:lnTo>
                      <a:pt x="2682" y="3643"/>
                    </a:lnTo>
                    <a:lnTo>
                      <a:pt x="2690" y="3643"/>
                    </a:lnTo>
                    <a:lnTo>
                      <a:pt x="2706" y="3629"/>
                    </a:lnTo>
                    <a:lnTo>
                      <a:pt x="2723" y="3605"/>
                    </a:lnTo>
                    <a:lnTo>
                      <a:pt x="2728" y="3588"/>
                    </a:lnTo>
                    <a:lnTo>
                      <a:pt x="2730" y="3583"/>
                    </a:lnTo>
                    <a:lnTo>
                      <a:pt x="2730" y="3574"/>
                    </a:lnTo>
                    <a:lnTo>
                      <a:pt x="2732" y="3524"/>
                    </a:lnTo>
                    <a:lnTo>
                      <a:pt x="2732" y="3484"/>
                    </a:lnTo>
                    <a:lnTo>
                      <a:pt x="2732" y="3443"/>
                    </a:lnTo>
                    <a:lnTo>
                      <a:pt x="2732" y="3403"/>
                    </a:lnTo>
                    <a:lnTo>
                      <a:pt x="2732" y="3365"/>
                    </a:lnTo>
                    <a:lnTo>
                      <a:pt x="2732" y="3324"/>
                    </a:lnTo>
                    <a:lnTo>
                      <a:pt x="2735" y="3291"/>
                    </a:lnTo>
                    <a:lnTo>
                      <a:pt x="2737" y="3272"/>
                    </a:lnTo>
                    <a:lnTo>
                      <a:pt x="2744" y="3282"/>
                    </a:lnTo>
                    <a:lnTo>
                      <a:pt x="2747" y="3286"/>
                    </a:lnTo>
                    <a:lnTo>
                      <a:pt x="2775" y="3312"/>
                    </a:lnTo>
                    <a:lnTo>
                      <a:pt x="2806" y="3329"/>
                    </a:lnTo>
                    <a:lnTo>
                      <a:pt x="2837" y="3336"/>
                    </a:lnTo>
                    <a:lnTo>
                      <a:pt x="2861" y="3336"/>
                    </a:lnTo>
                    <a:lnTo>
                      <a:pt x="2884" y="3327"/>
                    </a:lnTo>
                    <a:lnTo>
                      <a:pt x="2892" y="3303"/>
                    </a:lnTo>
                    <a:lnTo>
                      <a:pt x="2892" y="3298"/>
                    </a:lnTo>
                    <a:lnTo>
                      <a:pt x="2887" y="3293"/>
                    </a:lnTo>
                    <a:lnTo>
                      <a:pt x="2858" y="3263"/>
                    </a:lnTo>
                    <a:lnTo>
                      <a:pt x="2842" y="3236"/>
                    </a:lnTo>
                    <a:lnTo>
                      <a:pt x="2825" y="3210"/>
                    </a:lnTo>
                    <a:lnTo>
                      <a:pt x="2811" y="3184"/>
                    </a:lnTo>
                    <a:lnTo>
                      <a:pt x="2794" y="3158"/>
                    </a:lnTo>
                    <a:lnTo>
                      <a:pt x="2778" y="3132"/>
                    </a:lnTo>
                    <a:lnTo>
                      <a:pt x="2758" y="3108"/>
                    </a:lnTo>
                    <a:lnTo>
                      <a:pt x="2749" y="3094"/>
                    </a:lnTo>
                    <a:lnTo>
                      <a:pt x="2739" y="3089"/>
                    </a:lnTo>
                    <a:lnTo>
                      <a:pt x="2701" y="3053"/>
                    </a:lnTo>
                    <a:lnTo>
                      <a:pt x="2673" y="3025"/>
                    </a:lnTo>
                    <a:lnTo>
                      <a:pt x="2652" y="2992"/>
                    </a:lnTo>
                    <a:lnTo>
                      <a:pt x="2628" y="2956"/>
                    </a:lnTo>
                    <a:lnTo>
                      <a:pt x="2609" y="2920"/>
                    </a:lnTo>
                    <a:lnTo>
                      <a:pt x="2595" y="2885"/>
                    </a:lnTo>
                    <a:lnTo>
                      <a:pt x="2580" y="2847"/>
                    </a:lnTo>
                    <a:lnTo>
                      <a:pt x="2576" y="2828"/>
                    </a:lnTo>
                    <a:lnTo>
                      <a:pt x="2566" y="2806"/>
                    </a:lnTo>
                    <a:lnTo>
                      <a:pt x="2557" y="2787"/>
                    </a:lnTo>
                    <a:lnTo>
                      <a:pt x="2526" y="2702"/>
                    </a:lnTo>
                    <a:lnTo>
                      <a:pt x="2499" y="2614"/>
                    </a:lnTo>
                    <a:lnTo>
                      <a:pt x="2478" y="2526"/>
                    </a:lnTo>
                    <a:lnTo>
                      <a:pt x="2459" y="2438"/>
                    </a:lnTo>
                    <a:lnTo>
                      <a:pt x="2438" y="2350"/>
                    </a:lnTo>
                    <a:lnTo>
                      <a:pt x="2409" y="2267"/>
                    </a:lnTo>
                    <a:lnTo>
                      <a:pt x="2376" y="2181"/>
                    </a:lnTo>
                    <a:lnTo>
                      <a:pt x="2357" y="2141"/>
                    </a:lnTo>
                    <a:lnTo>
                      <a:pt x="2345" y="2127"/>
                    </a:lnTo>
                    <a:lnTo>
                      <a:pt x="2305" y="2044"/>
                    </a:lnTo>
                    <a:lnTo>
                      <a:pt x="2286" y="1975"/>
                    </a:lnTo>
                    <a:lnTo>
                      <a:pt x="2274" y="1899"/>
                    </a:lnTo>
                    <a:lnTo>
                      <a:pt x="2269" y="1825"/>
                    </a:lnTo>
                    <a:lnTo>
                      <a:pt x="2267" y="1747"/>
                    </a:lnTo>
                    <a:lnTo>
                      <a:pt x="2267" y="1671"/>
                    </a:lnTo>
                    <a:lnTo>
                      <a:pt x="2262" y="1597"/>
                    </a:lnTo>
                    <a:lnTo>
                      <a:pt x="2257" y="1559"/>
                    </a:lnTo>
                    <a:lnTo>
                      <a:pt x="2259" y="1554"/>
                    </a:lnTo>
                    <a:lnTo>
                      <a:pt x="2262" y="1523"/>
                    </a:lnTo>
                    <a:lnTo>
                      <a:pt x="2264" y="1499"/>
                    </a:lnTo>
                    <a:lnTo>
                      <a:pt x="2267" y="1476"/>
                    </a:lnTo>
                    <a:lnTo>
                      <a:pt x="2269" y="1452"/>
                    </a:lnTo>
                    <a:lnTo>
                      <a:pt x="2271" y="1428"/>
                    </a:lnTo>
                    <a:lnTo>
                      <a:pt x="2271" y="1402"/>
                    </a:lnTo>
                    <a:lnTo>
                      <a:pt x="2271" y="1381"/>
                    </a:lnTo>
                    <a:lnTo>
                      <a:pt x="2271" y="1369"/>
                    </a:lnTo>
                    <a:lnTo>
                      <a:pt x="2269" y="1357"/>
                    </a:lnTo>
                    <a:lnTo>
                      <a:pt x="2255" y="1305"/>
                    </a:lnTo>
                    <a:lnTo>
                      <a:pt x="2245" y="1264"/>
                    </a:lnTo>
                    <a:lnTo>
                      <a:pt x="2233" y="1221"/>
                    </a:lnTo>
                    <a:lnTo>
                      <a:pt x="2219" y="1181"/>
                    </a:lnTo>
                    <a:lnTo>
                      <a:pt x="2200" y="1143"/>
                    </a:lnTo>
                    <a:lnTo>
                      <a:pt x="2179" y="1105"/>
                    </a:lnTo>
                    <a:lnTo>
                      <a:pt x="2148" y="1072"/>
                    </a:lnTo>
                    <a:lnTo>
                      <a:pt x="2129" y="1057"/>
                    </a:lnTo>
                    <a:lnTo>
                      <a:pt x="2115" y="1048"/>
                    </a:lnTo>
                    <a:lnTo>
                      <a:pt x="2041" y="1012"/>
                    </a:lnTo>
                    <a:lnTo>
                      <a:pt x="1979" y="991"/>
                    </a:lnTo>
                    <a:lnTo>
                      <a:pt x="1920" y="970"/>
                    </a:lnTo>
                    <a:lnTo>
                      <a:pt x="1858" y="951"/>
                    </a:lnTo>
                    <a:lnTo>
                      <a:pt x="1796" y="927"/>
                    </a:lnTo>
                    <a:lnTo>
                      <a:pt x="1737" y="898"/>
                    </a:lnTo>
                    <a:lnTo>
                      <a:pt x="1684" y="860"/>
                    </a:lnTo>
                    <a:lnTo>
                      <a:pt x="1658" y="836"/>
                    </a:lnTo>
                    <a:lnTo>
                      <a:pt x="1654" y="834"/>
                    </a:lnTo>
                    <a:lnTo>
                      <a:pt x="1642" y="813"/>
                    </a:lnTo>
                    <a:lnTo>
                      <a:pt x="1630" y="777"/>
                    </a:lnTo>
                    <a:lnTo>
                      <a:pt x="1627" y="760"/>
                    </a:lnTo>
                    <a:lnTo>
                      <a:pt x="1625" y="741"/>
                    </a:lnTo>
                    <a:lnTo>
                      <a:pt x="1625" y="722"/>
                    </a:lnTo>
                    <a:lnTo>
                      <a:pt x="1627" y="703"/>
                    </a:lnTo>
                    <a:lnTo>
                      <a:pt x="1627" y="692"/>
                    </a:lnTo>
                    <a:lnTo>
                      <a:pt x="1627" y="689"/>
                    </a:lnTo>
                    <a:lnTo>
                      <a:pt x="1630" y="670"/>
                    </a:lnTo>
                    <a:lnTo>
                      <a:pt x="1637" y="639"/>
                    </a:lnTo>
                    <a:lnTo>
                      <a:pt x="1649" y="606"/>
                    </a:lnTo>
                    <a:lnTo>
                      <a:pt x="1661" y="575"/>
                    </a:lnTo>
                    <a:lnTo>
                      <a:pt x="1663" y="566"/>
                    </a:lnTo>
                    <a:lnTo>
                      <a:pt x="1682" y="556"/>
                    </a:lnTo>
                    <a:lnTo>
                      <a:pt x="1692" y="549"/>
                    </a:lnTo>
                    <a:lnTo>
                      <a:pt x="1696" y="544"/>
                    </a:lnTo>
                    <a:lnTo>
                      <a:pt x="1711" y="518"/>
                    </a:lnTo>
                    <a:lnTo>
                      <a:pt x="1720" y="497"/>
                    </a:lnTo>
                    <a:lnTo>
                      <a:pt x="1727" y="475"/>
                    </a:lnTo>
                    <a:lnTo>
                      <a:pt x="1732" y="454"/>
                    </a:lnTo>
                    <a:lnTo>
                      <a:pt x="1734" y="433"/>
                    </a:lnTo>
                    <a:lnTo>
                      <a:pt x="1737" y="409"/>
                    </a:lnTo>
                    <a:lnTo>
                      <a:pt x="1734" y="383"/>
                    </a:lnTo>
                    <a:lnTo>
                      <a:pt x="1734" y="368"/>
                    </a:lnTo>
                    <a:lnTo>
                      <a:pt x="1713" y="352"/>
                    </a:lnTo>
                    <a:lnTo>
                      <a:pt x="1713" y="347"/>
                    </a:lnTo>
                    <a:lnTo>
                      <a:pt x="1715" y="318"/>
                    </a:lnTo>
                    <a:lnTo>
                      <a:pt x="1718" y="295"/>
                    </a:lnTo>
                    <a:lnTo>
                      <a:pt x="1720" y="273"/>
                    </a:lnTo>
                    <a:lnTo>
                      <a:pt x="1720" y="250"/>
                    </a:lnTo>
                    <a:lnTo>
                      <a:pt x="1718" y="228"/>
                    </a:lnTo>
                    <a:lnTo>
                      <a:pt x="1713" y="207"/>
                    </a:lnTo>
                    <a:lnTo>
                      <a:pt x="1706" y="188"/>
                    </a:lnTo>
                    <a:lnTo>
                      <a:pt x="1703" y="176"/>
                    </a:lnTo>
                    <a:lnTo>
                      <a:pt x="1701" y="169"/>
                    </a:lnTo>
                    <a:lnTo>
                      <a:pt x="1684" y="135"/>
                    </a:lnTo>
                    <a:lnTo>
                      <a:pt x="1668" y="109"/>
                    </a:lnTo>
                    <a:lnTo>
                      <a:pt x="1646" y="88"/>
                    </a:lnTo>
                    <a:lnTo>
                      <a:pt x="1620" y="69"/>
                    </a:lnTo>
                    <a:lnTo>
                      <a:pt x="1594" y="50"/>
                    </a:lnTo>
                    <a:lnTo>
                      <a:pt x="1566" y="36"/>
                    </a:lnTo>
                    <a:lnTo>
                      <a:pt x="1539" y="24"/>
                    </a:lnTo>
                    <a:lnTo>
                      <a:pt x="1525" y="19"/>
                    </a:lnTo>
                    <a:lnTo>
                      <a:pt x="1516" y="14"/>
                    </a:lnTo>
                    <a:lnTo>
                      <a:pt x="1461" y="2"/>
                    </a:lnTo>
                    <a:lnTo>
                      <a:pt x="1416" y="0"/>
                    </a:lnTo>
                    <a:lnTo>
                      <a:pt x="1373" y="5"/>
                    </a:lnTo>
                    <a:lnTo>
                      <a:pt x="1328" y="12"/>
                    </a:lnTo>
                    <a:lnTo>
                      <a:pt x="1288" y="26"/>
                    </a:lnTo>
                    <a:lnTo>
                      <a:pt x="1245" y="45"/>
                    </a:lnTo>
                    <a:lnTo>
                      <a:pt x="1207" y="67"/>
                    </a:lnTo>
                    <a:lnTo>
                      <a:pt x="1190" y="78"/>
                    </a:lnTo>
                    <a:lnTo>
                      <a:pt x="1181" y="86"/>
                    </a:lnTo>
                    <a:lnTo>
                      <a:pt x="1147" y="124"/>
                    </a:lnTo>
                    <a:lnTo>
                      <a:pt x="1128" y="159"/>
                    </a:lnTo>
                    <a:lnTo>
                      <a:pt x="1114" y="193"/>
                    </a:lnTo>
                    <a:lnTo>
                      <a:pt x="1105" y="231"/>
                    </a:lnTo>
                    <a:lnTo>
                      <a:pt x="1102" y="269"/>
                    </a:lnTo>
                    <a:lnTo>
                      <a:pt x="1102" y="309"/>
                    </a:lnTo>
                    <a:lnTo>
                      <a:pt x="1107" y="349"/>
                    </a:lnTo>
                    <a:lnTo>
                      <a:pt x="1112" y="368"/>
                    </a:lnTo>
                    <a:lnTo>
                      <a:pt x="1095" y="387"/>
                    </a:lnTo>
                    <a:lnTo>
                      <a:pt x="1090" y="406"/>
                    </a:lnTo>
                    <a:lnTo>
                      <a:pt x="1090" y="414"/>
                    </a:lnTo>
                    <a:lnTo>
                      <a:pt x="1097" y="444"/>
                    </a:lnTo>
                    <a:lnTo>
                      <a:pt x="1102" y="471"/>
                    </a:lnTo>
                    <a:lnTo>
                      <a:pt x="1107" y="497"/>
                    </a:lnTo>
                    <a:lnTo>
                      <a:pt x="1117" y="523"/>
                    </a:lnTo>
                    <a:lnTo>
                      <a:pt x="1128" y="547"/>
                    </a:lnTo>
                    <a:lnTo>
                      <a:pt x="1143" y="566"/>
                    </a:lnTo>
                    <a:lnTo>
                      <a:pt x="1162" y="582"/>
                    </a:lnTo>
                    <a:lnTo>
                      <a:pt x="1174" y="587"/>
                    </a:lnTo>
                    <a:lnTo>
                      <a:pt x="1174" y="592"/>
                    </a:lnTo>
                    <a:lnTo>
                      <a:pt x="1178" y="611"/>
                    </a:lnTo>
                    <a:lnTo>
                      <a:pt x="1188" y="642"/>
                    </a:lnTo>
                    <a:lnTo>
                      <a:pt x="1202" y="670"/>
                    </a:lnTo>
                    <a:lnTo>
                      <a:pt x="1212" y="701"/>
                    </a:lnTo>
                    <a:lnTo>
                      <a:pt x="1216" y="706"/>
                    </a:lnTo>
                    <a:lnTo>
                      <a:pt x="1216" y="708"/>
                    </a:lnTo>
                    <a:lnTo>
                      <a:pt x="1216" y="727"/>
                    </a:lnTo>
                    <a:lnTo>
                      <a:pt x="1216" y="756"/>
                    </a:lnTo>
                    <a:lnTo>
                      <a:pt x="1214" y="787"/>
                    </a:lnTo>
                    <a:lnTo>
                      <a:pt x="1212" y="817"/>
                    </a:lnTo>
                    <a:lnTo>
                      <a:pt x="1212" y="825"/>
                    </a:lnTo>
                    <a:lnTo>
                      <a:pt x="1209" y="829"/>
                    </a:lnTo>
                    <a:lnTo>
                      <a:pt x="1195" y="851"/>
                    </a:lnTo>
                    <a:lnTo>
                      <a:pt x="1164" y="879"/>
                    </a:lnTo>
                    <a:lnTo>
                      <a:pt x="1145" y="891"/>
                    </a:lnTo>
                    <a:lnTo>
                      <a:pt x="1126" y="901"/>
                    </a:lnTo>
                    <a:lnTo>
                      <a:pt x="1105" y="910"/>
                    </a:lnTo>
                    <a:lnTo>
                      <a:pt x="1086" y="917"/>
                    </a:lnTo>
                    <a:lnTo>
                      <a:pt x="1074" y="922"/>
                    </a:lnTo>
                    <a:lnTo>
                      <a:pt x="1062" y="929"/>
                    </a:lnTo>
                    <a:lnTo>
                      <a:pt x="998" y="955"/>
                    </a:lnTo>
                    <a:lnTo>
                      <a:pt x="943" y="972"/>
                    </a:lnTo>
                    <a:lnTo>
                      <a:pt x="891" y="989"/>
                    </a:lnTo>
                    <a:lnTo>
                      <a:pt x="836" y="1005"/>
                    </a:lnTo>
                    <a:lnTo>
                      <a:pt x="786" y="1027"/>
                    </a:lnTo>
                    <a:lnTo>
                      <a:pt x="736" y="1050"/>
                    </a:lnTo>
                    <a:lnTo>
                      <a:pt x="691" y="1086"/>
                    </a:lnTo>
                    <a:lnTo>
                      <a:pt x="670" y="1105"/>
                    </a:lnTo>
                    <a:lnTo>
                      <a:pt x="663" y="1119"/>
                    </a:lnTo>
                    <a:lnTo>
                      <a:pt x="622" y="1183"/>
                    </a:lnTo>
                    <a:lnTo>
                      <a:pt x="601" y="1240"/>
                    </a:lnTo>
                    <a:lnTo>
                      <a:pt x="582" y="1302"/>
                    </a:lnTo>
                    <a:lnTo>
                      <a:pt x="575" y="1364"/>
                    </a:lnTo>
                    <a:lnTo>
                      <a:pt x="572" y="1428"/>
                    </a:lnTo>
                    <a:lnTo>
                      <a:pt x="579" y="1490"/>
                    </a:lnTo>
                    <a:lnTo>
                      <a:pt x="594" y="1549"/>
                    </a:lnTo>
                    <a:lnTo>
                      <a:pt x="608" y="1580"/>
                    </a:lnTo>
                    <a:lnTo>
                      <a:pt x="603" y="1594"/>
                    </a:lnTo>
                    <a:lnTo>
                      <a:pt x="591" y="1668"/>
                    </a:lnTo>
                    <a:lnTo>
                      <a:pt x="589" y="1728"/>
                    </a:lnTo>
                    <a:lnTo>
                      <a:pt x="591" y="1785"/>
                    </a:lnTo>
                    <a:lnTo>
                      <a:pt x="594" y="1844"/>
                    </a:lnTo>
                    <a:lnTo>
                      <a:pt x="594" y="1903"/>
                    </a:lnTo>
                    <a:lnTo>
                      <a:pt x="589" y="1963"/>
                    </a:lnTo>
                    <a:lnTo>
                      <a:pt x="575" y="2017"/>
                    </a:lnTo>
                    <a:lnTo>
                      <a:pt x="565" y="2048"/>
                    </a:lnTo>
                    <a:lnTo>
                      <a:pt x="549" y="2072"/>
                    </a:lnTo>
                    <a:lnTo>
                      <a:pt x="534" y="2101"/>
                    </a:lnTo>
                    <a:lnTo>
                      <a:pt x="487" y="2208"/>
                    </a:lnTo>
                    <a:lnTo>
                      <a:pt x="449" y="2322"/>
                    </a:lnTo>
                    <a:lnTo>
                      <a:pt x="418" y="2436"/>
                    </a:lnTo>
                    <a:lnTo>
                      <a:pt x="389" y="2550"/>
                    </a:lnTo>
                    <a:lnTo>
                      <a:pt x="363" y="2666"/>
                    </a:lnTo>
                    <a:lnTo>
                      <a:pt x="332" y="2783"/>
                    </a:lnTo>
                    <a:lnTo>
                      <a:pt x="297" y="2897"/>
                    </a:lnTo>
                    <a:lnTo>
                      <a:pt x="278" y="2951"/>
                    </a:lnTo>
                    <a:lnTo>
                      <a:pt x="271" y="2961"/>
                    </a:lnTo>
                    <a:lnTo>
                      <a:pt x="235" y="3004"/>
                    </a:lnTo>
                    <a:lnTo>
                      <a:pt x="202" y="3034"/>
                    </a:lnTo>
                    <a:lnTo>
                      <a:pt x="168" y="3065"/>
                    </a:lnTo>
                    <a:lnTo>
                      <a:pt x="135" y="3096"/>
                    </a:lnTo>
                    <a:lnTo>
                      <a:pt x="102" y="3132"/>
                    </a:lnTo>
                    <a:lnTo>
                      <a:pt x="78" y="3168"/>
                    </a:lnTo>
                    <a:lnTo>
                      <a:pt x="59" y="3208"/>
                    </a:lnTo>
                    <a:lnTo>
                      <a:pt x="54" y="3232"/>
                    </a:lnTo>
                    <a:lnTo>
                      <a:pt x="52" y="3234"/>
                    </a:lnTo>
                    <a:lnTo>
                      <a:pt x="42" y="3255"/>
                    </a:lnTo>
                    <a:lnTo>
                      <a:pt x="19" y="3284"/>
                    </a:lnTo>
                    <a:lnTo>
                      <a:pt x="0" y="3315"/>
                    </a:lnTo>
                    <a:lnTo>
                      <a:pt x="2" y="3348"/>
                    </a:lnTo>
                    <a:lnTo>
                      <a:pt x="7" y="3358"/>
                    </a:lnTo>
                    <a:lnTo>
                      <a:pt x="12" y="3358"/>
                    </a:lnTo>
                    <a:lnTo>
                      <a:pt x="33" y="3358"/>
                    </a:lnTo>
                    <a:lnTo>
                      <a:pt x="66" y="3343"/>
                    </a:lnTo>
                    <a:lnTo>
                      <a:pt x="97" y="3320"/>
                    </a:lnTo>
                    <a:lnTo>
                      <a:pt x="128" y="3296"/>
                    </a:lnTo>
                    <a:lnTo>
                      <a:pt x="135" y="3289"/>
                    </a:lnTo>
                    <a:lnTo>
                      <a:pt x="145" y="3308"/>
                    </a:lnTo>
                    <a:lnTo>
                      <a:pt x="145" y="3324"/>
                    </a:lnTo>
                    <a:lnTo>
                      <a:pt x="142" y="3343"/>
                    </a:lnTo>
                    <a:lnTo>
                      <a:pt x="142" y="3355"/>
                    </a:lnTo>
                    <a:lnTo>
                      <a:pt x="142" y="3365"/>
                    </a:lnTo>
                    <a:lnTo>
                      <a:pt x="147" y="3408"/>
                    </a:lnTo>
                    <a:lnTo>
                      <a:pt x="149" y="3443"/>
                    </a:lnTo>
                    <a:lnTo>
                      <a:pt x="149" y="3479"/>
                    </a:lnTo>
                    <a:lnTo>
                      <a:pt x="149" y="3514"/>
                    </a:lnTo>
                    <a:lnTo>
                      <a:pt x="149" y="3550"/>
                    </a:lnTo>
                    <a:lnTo>
                      <a:pt x="152" y="3586"/>
                    </a:lnTo>
                    <a:lnTo>
                      <a:pt x="157" y="3617"/>
                    </a:lnTo>
                    <a:lnTo>
                      <a:pt x="159" y="3633"/>
                    </a:lnTo>
                    <a:lnTo>
                      <a:pt x="159" y="3638"/>
                    </a:lnTo>
                    <a:lnTo>
                      <a:pt x="176" y="3659"/>
                    </a:lnTo>
                    <a:lnTo>
                      <a:pt x="199" y="3667"/>
                    </a:lnTo>
                    <a:lnTo>
                      <a:pt x="223" y="3676"/>
                    </a:lnTo>
                    <a:lnTo>
                      <a:pt x="233" y="3695"/>
                    </a:lnTo>
                    <a:lnTo>
                      <a:pt x="256" y="3693"/>
                    </a:lnTo>
                    <a:lnTo>
                      <a:pt x="278" y="3683"/>
                    </a:lnTo>
                    <a:lnTo>
                      <a:pt x="299" y="3683"/>
                    </a:lnTo>
                    <a:lnTo>
                      <a:pt x="301" y="3683"/>
                    </a:lnTo>
                    <a:lnTo>
                      <a:pt x="320" y="3676"/>
                    </a:lnTo>
                    <a:lnTo>
                      <a:pt x="339" y="3655"/>
                    </a:lnTo>
                    <a:lnTo>
                      <a:pt x="354" y="3629"/>
                    </a:lnTo>
                    <a:lnTo>
                      <a:pt x="373" y="3614"/>
                    </a:lnTo>
                    <a:lnTo>
                      <a:pt x="380" y="3614"/>
                    </a:lnTo>
                    <a:lnTo>
                      <a:pt x="387" y="3610"/>
                    </a:lnTo>
                    <a:lnTo>
                      <a:pt x="418" y="3576"/>
                    </a:lnTo>
                    <a:lnTo>
                      <a:pt x="435" y="3545"/>
                    </a:lnTo>
                    <a:lnTo>
                      <a:pt x="446" y="3512"/>
                    </a:lnTo>
                    <a:lnTo>
                      <a:pt x="456" y="3476"/>
                    </a:lnTo>
                    <a:lnTo>
                      <a:pt x="463" y="3443"/>
                    </a:lnTo>
                    <a:lnTo>
                      <a:pt x="470" y="3408"/>
                    </a:lnTo>
                    <a:lnTo>
                      <a:pt x="477" y="3372"/>
                    </a:lnTo>
                    <a:lnTo>
                      <a:pt x="482" y="3355"/>
                    </a:lnTo>
                    <a:lnTo>
                      <a:pt x="484" y="3348"/>
                    </a:lnTo>
                    <a:lnTo>
                      <a:pt x="494" y="3303"/>
                    </a:lnTo>
                    <a:lnTo>
                      <a:pt x="496" y="3270"/>
                    </a:lnTo>
                    <a:lnTo>
                      <a:pt x="494" y="3234"/>
                    </a:lnTo>
                    <a:lnTo>
                      <a:pt x="492" y="3201"/>
                    </a:lnTo>
                    <a:lnTo>
                      <a:pt x="492" y="3168"/>
                    </a:lnTo>
                    <a:lnTo>
                      <a:pt x="492" y="3134"/>
                    </a:lnTo>
                    <a:lnTo>
                      <a:pt x="499" y="3099"/>
                    </a:lnTo>
                    <a:lnTo>
                      <a:pt x="506" y="3082"/>
                    </a:lnTo>
                    <a:lnTo>
                      <a:pt x="511" y="3070"/>
                    </a:lnTo>
                    <a:lnTo>
                      <a:pt x="541" y="3011"/>
                    </a:lnTo>
                    <a:lnTo>
                      <a:pt x="565" y="2963"/>
                    </a:lnTo>
                    <a:lnTo>
                      <a:pt x="589" y="2920"/>
                    </a:lnTo>
                    <a:lnTo>
                      <a:pt x="613" y="2875"/>
                    </a:lnTo>
                    <a:lnTo>
                      <a:pt x="639" y="2835"/>
                    </a:lnTo>
                    <a:lnTo>
                      <a:pt x="663" y="2792"/>
                    </a:lnTo>
                    <a:lnTo>
                      <a:pt x="686" y="2749"/>
                    </a:lnTo>
                    <a:lnTo>
                      <a:pt x="701" y="2728"/>
                    </a:lnTo>
                    <a:lnTo>
                      <a:pt x="710" y="2709"/>
                    </a:lnTo>
                    <a:lnTo>
                      <a:pt x="722" y="2692"/>
                    </a:lnTo>
                    <a:lnTo>
                      <a:pt x="762" y="2614"/>
                    </a:lnTo>
                    <a:lnTo>
                      <a:pt x="798" y="2535"/>
                    </a:lnTo>
                    <a:lnTo>
                      <a:pt x="829" y="2455"/>
                    </a:lnTo>
                    <a:lnTo>
                      <a:pt x="850" y="2369"/>
                    </a:lnTo>
                    <a:lnTo>
                      <a:pt x="869" y="2284"/>
                    </a:lnTo>
                    <a:lnTo>
                      <a:pt x="881" y="2196"/>
                    </a:lnTo>
                    <a:lnTo>
                      <a:pt x="886" y="2105"/>
                    </a:lnTo>
                    <a:lnTo>
                      <a:pt x="888" y="2058"/>
                    </a:lnTo>
                    <a:lnTo>
                      <a:pt x="903" y="2041"/>
                    </a:lnTo>
                    <a:lnTo>
                      <a:pt x="905" y="2044"/>
                    </a:lnTo>
                    <a:lnTo>
                      <a:pt x="915" y="2067"/>
                    </a:lnTo>
                    <a:lnTo>
                      <a:pt x="922" y="2084"/>
                    </a:lnTo>
                    <a:lnTo>
                      <a:pt x="929" y="2103"/>
                    </a:lnTo>
                    <a:lnTo>
                      <a:pt x="934" y="2120"/>
                    </a:lnTo>
                    <a:lnTo>
                      <a:pt x="938" y="2139"/>
                    </a:lnTo>
                    <a:lnTo>
                      <a:pt x="945" y="2155"/>
                    </a:lnTo>
                    <a:lnTo>
                      <a:pt x="953" y="2172"/>
                    </a:lnTo>
                    <a:lnTo>
                      <a:pt x="957" y="2181"/>
                    </a:lnTo>
                    <a:lnTo>
                      <a:pt x="962" y="2193"/>
                    </a:lnTo>
                    <a:lnTo>
                      <a:pt x="972" y="2257"/>
                    </a:lnTo>
                    <a:lnTo>
                      <a:pt x="967" y="2307"/>
                    </a:lnTo>
                    <a:lnTo>
                      <a:pt x="957" y="2355"/>
                    </a:lnTo>
                    <a:lnTo>
                      <a:pt x="945" y="2400"/>
                    </a:lnTo>
                    <a:lnTo>
                      <a:pt x="931" y="2445"/>
                    </a:lnTo>
                    <a:lnTo>
                      <a:pt x="924" y="2488"/>
                    </a:lnTo>
                    <a:lnTo>
                      <a:pt x="924" y="2528"/>
                    </a:lnTo>
                    <a:lnTo>
                      <a:pt x="926" y="2547"/>
                    </a:lnTo>
                    <a:lnTo>
                      <a:pt x="926" y="2557"/>
                    </a:lnTo>
                    <a:lnTo>
                      <a:pt x="926" y="2571"/>
                    </a:lnTo>
                    <a:lnTo>
                      <a:pt x="917" y="2647"/>
                    </a:lnTo>
                    <a:lnTo>
                      <a:pt x="907" y="2707"/>
                    </a:lnTo>
                    <a:lnTo>
                      <a:pt x="896" y="2768"/>
                    </a:lnTo>
                    <a:lnTo>
                      <a:pt x="884" y="2830"/>
                    </a:lnTo>
                    <a:lnTo>
                      <a:pt x="872" y="2892"/>
                    </a:lnTo>
                    <a:lnTo>
                      <a:pt x="862" y="2954"/>
                    </a:lnTo>
                    <a:lnTo>
                      <a:pt x="853" y="3015"/>
                    </a:lnTo>
                    <a:lnTo>
                      <a:pt x="848" y="3044"/>
                    </a:lnTo>
                    <a:lnTo>
                      <a:pt x="848" y="3070"/>
                    </a:lnTo>
                    <a:lnTo>
                      <a:pt x="848" y="3096"/>
                    </a:lnTo>
                    <a:lnTo>
                      <a:pt x="850" y="3203"/>
                    </a:lnTo>
                    <a:lnTo>
                      <a:pt x="853" y="3310"/>
                    </a:lnTo>
                    <a:lnTo>
                      <a:pt x="857" y="3419"/>
                    </a:lnTo>
                    <a:lnTo>
                      <a:pt x="865" y="3524"/>
                    </a:lnTo>
                    <a:lnTo>
                      <a:pt x="879" y="3631"/>
                    </a:lnTo>
                    <a:lnTo>
                      <a:pt x="896" y="3735"/>
                    </a:lnTo>
                    <a:lnTo>
                      <a:pt x="919" y="3835"/>
                    </a:lnTo>
                    <a:lnTo>
                      <a:pt x="936" y="3885"/>
                    </a:lnTo>
                    <a:lnTo>
                      <a:pt x="941" y="3904"/>
                    </a:lnTo>
                    <a:lnTo>
                      <a:pt x="945" y="3921"/>
                    </a:lnTo>
                    <a:lnTo>
                      <a:pt x="969" y="3990"/>
                    </a:lnTo>
                    <a:lnTo>
                      <a:pt x="995" y="4059"/>
                    </a:lnTo>
                    <a:lnTo>
                      <a:pt x="1021" y="4125"/>
                    </a:lnTo>
                    <a:lnTo>
                      <a:pt x="1048" y="4196"/>
                    </a:lnTo>
                    <a:lnTo>
                      <a:pt x="1067" y="4265"/>
                    </a:lnTo>
                    <a:lnTo>
                      <a:pt x="1078" y="4337"/>
                    </a:lnTo>
                    <a:lnTo>
                      <a:pt x="1081" y="4413"/>
                    </a:lnTo>
                    <a:lnTo>
                      <a:pt x="1078" y="4453"/>
                    </a:lnTo>
                    <a:lnTo>
                      <a:pt x="1074" y="4470"/>
                    </a:lnTo>
                    <a:lnTo>
                      <a:pt x="1071" y="4489"/>
                    </a:lnTo>
                    <a:lnTo>
                      <a:pt x="1055" y="4560"/>
                    </a:lnTo>
                    <a:lnTo>
                      <a:pt x="1040" y="4634"/>
                    </a:lnTo>
                    <a:lnTo>
                      <a:pt x="1029" y="4705"/>
                    </a:lnTo>
                    <a:lnTo>
                      <a:pt x="1019" y="4779"/>
                    </a:lnTo>
                    <a:lnTo>
                      <a:pt x="1012" y="4850"/>
                    </a:lnTo>
                    <a:lnTo>
                      <a:pt x="1014" y="4924"/>
                    </a:lnTo>
                    <a:lnTo>
                      <a:pt x="1021" y="4992"/>
                    </a:lnTo>
                    <a:lnTo>
                      <a:pt x="1026" y="5030"/>
                    </a:lnTo>
                    <a:lnTo>
                      <a:pt x="1029" y="5049"/>
                    </a:lnTo>
                    <a:lnTo>
                      <a:pt x="1033" y="5068"/>
                    </a:lnTo>
                    <a:lnTo>
                      <a:pt x="1052" y="5147"/>
                    </a:lnTo>
                    <a:lnTo>
                      <a:pt x="1078" y="5221"/>
                    </a:lnTo>
                    <a:lnTo>
                      <a:pt x="1112" y="5294"/>
                    </a:lnTo>
                    <a:lnTo>
                      <a:pt x="1143" y="5366"/>
                    </a:lnTo>
                    <a:lnTo>
                      <a:pt x="1174" y="5437"/>
                    </a:lnTo>
                    <a:lnTo>
                      <a:pt x="1197" y="5513"/>
                    </a:lnTo>
                    <a:lnTo>
                      <a:pt x="1212" y="5589"/>
                    </a:lnTo>
                    <a:lnTo>
                      <a:pt x="1214" y="5629"/>
                    </a:lnTo>
                    <a:lnTo>
                      <a:pt x="1214" y="5634"/>
                    </a:lnTo>
                    <a:lnTo>
                      <a:pt x="1216" y="5651"/>
                    </a:lnTo>
                    <a:lnTo>
                      <a:pt x="1214" y="5677"/>
                    </a:lnTo>
                    <a:lnTo>
                      <a:pt x="1212" y="5701"/>
                    </a:lnTo>
                    <a:lnTo>
                      <a:pt x="1214" y="5724"/>
                    </a:lnTo>
                    <a:lnTo>
                      <a:pt x="1216" y="5729"/>
                    </a:lnTo>
                    <a:lnTo>
                      <a:pt x="1214" y="5736"/>
                    </a:lnTo>
                    <a:lnTo>
                      <a:pt x="1197" y="5762"/>
                    </a:lnTo>
                    <a:lnTo>
                      <a:pt x="1181" y="5784"/>
                    </a:lnTo>
                    <a:lnTo>
                      <a:pt x="1164" y="5800"/>
                    </a:lnTo>
                    <a:lnTo>
                      <a:pt x="1145" y="5817"/>
                    </a:lnTo>
                    <a:lnTo>
                      <a:pt x="1126" y="5831"/>
                    </a:lnTo>
                    <a:lnTo>
                      <a:pt x="1105" y="5846"/>
                    </a:lnTo>
                    <a:lnTo>
                      <a:pt x="1086" y="5857"/>
                    </a:lnTo>
                    <a:lnTo>
                      <a:pt x="1074" y="5865"/>
                    </a:lnTo>
                    <a:lnTo>
                      <a:pt x="1055" y="5888"/>
                    </a:lnTo>
                    <a:lnTo>
                      <a:pt x="1048" y="5910"/>
                    </a:lnTo>
                    <a:lnTo>
                      <a:pt x="1043" y="5931"/>
                    </a:lnTo>
                    <a:lnTo>
                      <a:pt x="1045" y="5948"/>
                    </a:lnTo>
                    <a:lnTo>
                      <a:pt x="1074" y="5967"/>
                    </a:lnTo>
                    <a:lnTo>
                      <a:pt x="1097" y="5974"/>
                    </a:lnTo>
                    <a:lnTo>
                      <a:pt x="1121" y="5974"/>
                    </a:lnTo>
                    <a:lnTo>
                      <a:pt x="1140" y="5969"/>
                    </a:lnTo>
                    <a:lnTo>
                      <a:pt x="1145" y="5969"/>
                    </a:lnTo>
                    <a:lnTo>
                      <a:pt x="1171" y="5976"/>
                    </a:lnTo>
                    <a:lnTo>
                      <a:pt x="1190" y="5979"/>
                    </a:lnTo>
                    <a:lnTo>
                      <a:pt x="1209" y="5981"/>
                    </a:lnTo>
                    <a:lnTo>
                      <a:pt x="1231" y="5979"/>
                    </a:lnTo>
                    <a:lnTo>
                      <a:pt x="1250" y="5976"/>
                    </a:lnTo>
                    <a:lnTo>
                      <a:pt x="1271" y="5969"/>
                    </a:lnTo>
                    <a:lnTo>
                      <a:pt x="1290" y="5960"/>
                    </a:lnTo>
                    <a:lnTo>
                      <a:pt x="1299" y="5955"/>
                    </a:lnTo>
                    <a:lnTo>
                      <a:pt x="1321" y="5969"/>
                    </a:lnTo>
                    <a:lnTo>
                      <a:pt x="1357" y="5974"/>
                    </a:lnTo>
                    <a:lnTo>
                      <a:pt x="1373" y="5971"/>
                    </a:lnTo>
                    <a:lnTo>
                      <a:pt x="1404" y="5964"/>
                    </a:lnTo>
                    <a:lnTo>
                      <a:pt x="1421" y="5960"/>
                    </a:lnTo>
                    <a:lnTo>
                      <a:pt x="1440" y="5943"/>
                    </a:lnTo>
                    <a:lnTo>
                      <a:pt x="1454" y="5924"/>
                    </a:lnTo>
                    <a:lnTo>
                      <a:pt x="1459" y="5903"/>
                    </a:lnTo>
                    <a:lnTo>
                      <a:pt x="1456" y="5888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330" y="1257"/>
                <a:ext cx="286" cy="341"/>
              </a:xfrm>
              <a:custGeom>
                <a:avLst/>
                <a:gdLst>
                  <a:gd name="T0" fmla="*/ 264 w 613"/>
                  <a:gd name="T1" fmla="*/ 229 h 779"/>
                  <a:gd name="T2" fmla="*/ 271 w 613"/>
                  <a:gd name="T3" fmla="*/ 219 h 779"/>
                  <a:gd name="T4" fmla="*/ 278 w 613"/>
                  <a:gd name="T5" fmla="*/ 206 h 779"/>
                  <a:gd name="T6" fmla="*/ 283 w 613"/>
                  <a:gd name="T7" fmla="*/ 191 h 779"/>
                  <a:gd name="T8" fmla="*/ 285 w 613"/>
                  <a:gd name="T9" fmla="*/ 176 h 779"/>
                  <a:gd name="T10" fmla="*/ 286 w 613"/>
                  <a:gd name="T11" fmla="*/ 157 h 779"/>
                  <a:gd name="T12" fmla="*/ 278 w 613"/>
                  <a:gd name="T13" fmla="*/ 157 h 779"/>
                  <a:gd name="T14" fmla="*/ 273 w 613"/>
                  <a:gd name="T15" fmla="*/ 165 h 779"/>
                  <a:gd name="T16" fmla="*/ 272 w 613"/>
                  <a:gd name="T17" fmla="*/ 153 h 779"/>
                  <a:gd name="T18" fmla="*/ 273 w 613"/>
                  <a:gd name="T19" fmla="*/ 139 h 779"/>
                  <a:gd name="T20" fmla="*/ 276 w 613"/>
                  <a:gd name="T21" fmla="*/ 126 h 779"/>
                  <a:gd name="T22" fmla="*/ 278 w 613"/>
                  <a:gd name="T23" fmla="*/ 113 h 779"/>
                  <a:gd name="T24" fmla="*/ 275 w 613"/>
                  <a:gd name="T25" fmla="*/ 91 h 779"/>
                  <a:gd name="T26" fmla="*/ 266 w 613"/>
                  <a:gd name="T27" fmla="*/ 64 h 779"/>
                  <a:gd name="T28" fmla="*/ 251 w 613"/>
                  <a:gd name="T29" fmla="*/ 41 h 779"/>
                  <a:gd name="T30" fmla="*/ 227 w 613"/>
                  <a:gd name="T31" fmla="*/ 23 h 779"/>
                  <a:gd name="T32" fmla="*/ 212 w 613"/>
                  <a:gd name="T33" fmla="*/ 17 h 779"/>
                  <a:gd name="T34" fmla="*/ 198 w 613"/>
                  <a:gd name="T35" fmla="*/ 11 h 779"/>
                  <a:gd name="T36" fmla="*/ 186 w 613"/>
                  <a:gd name="T37" fmla="*/ 6 h 779"/>
                  <a:gd name="T38" fmla="*/ 173 w 613"/>
                  <a:gd name="T39" fmla="*/ 5 h 779"/>
                  <a:gd name="T40" fmla="*/ 157 w 613"/>
                  <a:gd name="T41" fmla="*/ 2 h 779"/>
                  <a:gd name="T42" fmla="*/ 133 w 613"/>
                  <a:gd name="T43" fmla="*/ 0 h 779"/>
                  <a:gd name="T44" fmla="*/ 109 w 613"/>
                  <a:gd name="T45" fmla="*/ 4 h 779"/>
                  <a:gd name="T46" fmla="*/ 85 w 613"/>
                  <a:gd name="T47" fmla="*/ 11 h 779"/>
                  <a:gd name="T48" fmla="*/ 65 w 613"/>
                  <a:gd name="T49" fmla="*/ 18 h 779"/>
                  <a:gd name="T50" fmla="*/ 38 w 613"/>
                  <a:gd name="T51" fmla="*/ 39 h 779"/>
                  <a:gd name="T52" fmla="*/ 19 w 613"/>
                  <a:gd name="T53" fmla="*/ 67 h 779"/>
                  <a:gd name="T54" fmla="*/ 10 w 613"/>
                  <a:gd name="T55" fmla="*/ 100 h 779"/>
                  <a:gd name="T56" fmla="*/ 9 w 613"/>
                  <a:gd name="T57" fmla="*/ 127 h 779"/>
                  <a:gd name="T58" fmla="*/ 11 w 613"/>
                  <a:gd name="T59" fmla="*/ 141 h 779"/>
                  <a:gd name="T60" fmla="*/ 14 w 613"/>
                  <a:gd name="T61" fmla="*/ 154 h 779"/>
                  <a:gd name="T62" fmla="*/ 17 w 613"/>
                  <a:gd name="T63" fmla="*/ 165 h 779"/>
                  <a:gd name="T64" fmla="*/ 18 w 613"/>
                  <a:gd name="T65" fmla="*/ 177 h 779"/>
                  <a:gd name="T66" fmla="*/ 10 w 613"/>
                  <a:gd name="T67" fmla="*/ 172 h 779"/>
                  <a:gd name="T68" fmla="*/ 2 w 613"/>
                  <a:gd name="T69" fmla="*/ 165 h 779"/>
                  <a:gd name="T70" fmla="*/ 1 w 613"/>
                  <a:gd name="T71" fmla="*/ 178 h 779"/>
                  <a:gd name="T72" fmla="*/ 6 w 613"/>
                  <a:gd name="T73" fmla="*/ 191 h 779"/>
                  <a:gd name="T74" fmla="*/ 10 w 613"/>
                  <a:gd name="T75" fmla="*/ 203 h 779"/>
                  <a:gd name="T76" fmla="*/ 14 w 613"/>
                  <a:gd name="T77" fmla="*/ 213 h 779"/>
                  <a:gd name="T78" fmla="*/ 17 w 613"/>
                  <a:gd name="T79" fmla="*/ 224 h 779"/>
                  <a:gd name="T80" fmla="*/ 22 w 613"/>
                  <a:gd name="T81" fmla="*/ 233 h 779"/>
                  <a:gd name="T82" fmla="*/ 30 w 613"/>
                  <a:gd name="T83" fmla="*/ 229 h 779"/>
                  <a:gd name="T84" fmla="*/ 38 w 613"/>
                  <a:gd name="T85" fmla="*/ 233 h 779"/>
                  <a:gd name="T86" fmla="*/ 44 w 613"/>
                  <a:gd name="T87" fmla="*/ 259 h 779"/>
                  <a:gd name="T88" fmla="*/ 56 w 613"/>
                  <a:gd name="T89" fmla="*/ 286 h 779"/>
                  <a:gd name="T90" fmla="*/ 76 w 613"/>
                  <a:gd name="T91" fmla="*/ 310 h 779"/>
                  <a:gd name="T92" fmla="*/ 100 w 613"/>
                  <a:gd name="T93" fmla="*/ 331 h 779"/>
                  <a:gd name="T94" fmla="*/ 118 w 613"/>
                  <a:gd name="T95" fmla="*/ 339 h 779"/>
                  <a:gd name="T96" fmla="*/ 140 w 613"/>
                  <a:gd name="T97" fmla="*/ 341 h 779"/>
                  <a:gd name="T98" fmla="*/ 164 w 613"/>
                  <a:gd name="T99" fmla="*/ 338 h 779"/>
                  <a:gd name="T100" fmla="*/ 186 w 613"/>
                  <a:gd name="T101" fmla="*/ 332 h 779"/>
                  <a:gd name="T102" fmla="*/ 203 w 613"/>
                  <a:gd name="T103" fmla="*/ 320 h 779"/>
                  <a:gd name="T104" fmla="*/ 221 w 613"/>
                  <a:gd name="T105" fmla="*/ 301 h 779"/>
                  <a:gd name="T106" fmla="*/ 234 w 613"/>
                  <a:gd name="T107" fmla="*/ 279 h 779"/>
                  <a:gd name="T108" fmla="*/ 244 w 613"/>
                  <a:gd name="T109" fmla="*/ 259 h 779"/>
                  <a:gd name="T110" fmla="*/ 247 w 613"/>
                  <a:gd name="T111" fmla="*/ 246 h 779"/>
                  <a:gd name="T112" fmla="*/ 254 w 613"/>
                  <a:gd name="T113" fmla="*/ 234 h 7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3"/>
                  <a:gd name="T172" fmla="*/ 0 h 779"/>
                  <a:gd name="T173" fmla="*/ 613 w 613"/>
                  <a:gd name="T174" fmla="*/ 779 h 7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3" h="779">
                    <a:moveTo>
                      <a:pt x="549" y="525"/>
                    </a:moveTo>
                    <a:lnTo>
                      <a:pt x="554" y="528"/>
                    </a:lnTo>
                    <a:lnTo>
                      <a:pt x="561" y="528"/>
                    </a:lnTo>
                    <a:lnTo>
                      <a:pt x="566" y="523"/>
                    </a:lnTo>
                    <a:lnTo>
                      <a:pt x="573" y="516"/>
                    </a:lnTo>
                    <a:lnTo>
                      <a:pt x="575" y="511"/>
                    </a:lnTo>
                    <a:lnTo>
                      <a:pt x="577" y="509"/>
                    </a:lnTo>
                    <a:lnTo>
                      <a:pt x="580" y="501"/>
                    </a:lnTo>
                    <a:lnTo>
                      <a:pt x="582" y="497"/>
                    </a:lnTo>
                    <a:lnTo>
                      <a:pt x="587" y="487"/>
                    </a:lnTo>
                    <a:lnTo>
                      <a:pt x="592" y="480"/>
                    </a:lnTo>
                    <a:lnTo>
                      <a:pt x="596" y="471"/>
                    </a:lnTo>
                    <a:lnTo>
                      <a:pt x="599" y="461"/>
                    </a:lnTo>
                    <a:lnTo>
                      <a:pt x="604" y="454"/>
                    </a:lnTo>
                    <a:lnTo>
                      <a:pt x="606" y="444"/>
                    </a:lnTo>
                    <a:lnTo>
                      <a:pt x="606" y="437"/>
                    </a:lnTo>
                    <a:lnTo>
                      <a:pt x="608" y="428"/>
                    </a:lnTo>
                    <a:lnTo>
                      <a:pt x="611" y="421"/>
                    </a:lnTo>
                    <a:lnTo>
                      <a:pt x="611" y="414"/>
                    </a:lnTo>
                    <a:lnTo>
                      <a:pt x="611" y="402"/>
                    </a:lnTo>
                    <a:lnTo>
                      <a:pt x="613" y="392"/>
                    </a:lnTo>
                    <a:lnTo>
                      <a:pt x="613" y="383"/>
                    </a:lnTo>
                    <a:lnTo>
                      <a:pt x="613" y="371"/>
                    </a:lnTo>
                    <a:lnTo>
                      <a:pt x="613" y="359"/>
                    </a:lnTo>
                    <a:lnTo>
                      <a:pt x="611" y="354"/>
                    </a:lnTo>
                    <a:lnTo>
                      <a:pt x="606" y="354"/>
                    </a:lnTo>
                    <a:lnTo>
                      <a:pt x="601" y="354"/>
                    </a:lnTo>
                    <a:lnTo>
                      <a:pt x="596" y="359"/>
                    </a:lnTo>
                    <a:lnTo>
                      <a:pt x="594" y="364"/>
                    </a:lnTo>
                    <a:lnTo>
                      <a:pt x="592" y="368"/>
                    </a:lnTo>
                    <a:lnTo>
                      <a:pt x="589" y="373"/>
                    </a:lnTo>
                    <a:lnTo>
                      <a:pt x="585" y="378"/>
                    </a:lnTo>
                    <a:lnTo>
                      <a:pt x="585" y="373"/>
                    </a:lnTo>
                    <a:lnTo>
                      <a:pt x="582" y="361"/>
                    </a:lnTo>
                    <a:lnTo>
                      <a:pt x="582" y="354"/>
                    </a:lnTo>
                    <a:lnTo>
                      <a:pt x="582" y="349"/>
                    </a:lnTo>
                    <a:lnTo>
                      <a:pt x="582" y="340"/>
                    </a:lnTo>
                    <a:lnTo>
                      <a:pt x="582" y="333"/>
                    </a:lnTo>
                    <a:lnTo>
                      <a:pt x="585" y="326"/>
                    </a:lnTo>
                    <a:lnTo>
                      <a:pt x="585" y="318"/>
                    </a:lnTo>
                    <a:lnTo>
                      <a:pt x="587" y="311"/>
                    </a:lnTo>
                    <a:lnTo>
                      <a:pt x="589" y="304"/>
                    </a:lnTo>
                    <a:lnTo>
                      <a:pt x="589" y="295"/>
                    </a:lnTo>
                    <a:lnTo>
                      <a:pt x="592" y="288"/>
                    </a:lnTo>
                    <a:lnTo>
                      <a:pt x="592" y="280"/>
                    </a:lnTo>
                    <a:lnTo>
                      <a:pt x="594" y="273"/>
                    </a:lnTo>
                    <a:lnTo>
                      <a:pt x="594" y="266"/>
                    </a:lnTo>
                    <a:lnTo>
                      <a:pt x="596" y="259"/>
                    </a:lnTo>
                    <a:lnTo>
                      <a:pt x="594" y="252"/>
                    </a:lnTo>
                    <a:lnTo>
                      <a:pt x="594" y="242"/>
                    </a:lnTo>
                    <a:lnTo>
                      <a:pt x="592" y="226"/>
                    </a:lnTo>
                    <a:lnTo>
                      <a:pt x="589" y="209"/>
                    </a:lnTo>
                    <a:lnTo>
                      <a:pt x="585" y="195"/>
                    </a:lnTo>
                    <a:lnTo>
                      <a:pt x="580" y="178"/>
                    </a:lnTo>
                    <a:lnTo>
                      <a:pt x="575" y="164"/>
                    </a:lnTo>
                    <a:lnTo>
                      <a:pt x="570" y="147"/>
                    </a:lnTo>
                    <a:lnTo>
                      <a:pt x="563" y="133"/>
                    </a:lnTo>
                    <a:lnTo>
                      <a:pt x="554" y="119"/>
                    </a:lnTo>
                    <a:lnTo>
                      <a:pt x="547" y="105"/>
                    </a:lnTo>
                    <a:lnTo>
                      <a:pt x="537" y="93"/>
                    </a:lnTo>
                    <a:lnTo>
                      <a:pt x="528" y="81"/>
                    </a:lnTo>
                    <a:lnTo>
                      <a:pt x="513" y="71"/>
                    </a:lnTo>
                    <a:lnTo>
                      <a:pt x="501" y="62"/>
                    </a:lnTo>
                    <a:lnTo>
                      <a:pt x="487" y="52"/>
                    </a:lnTo>
                    <a:lnTo>
                      <a:pt x="473" y="48"/>
                    </a:lnTo>
                    <a:lnTo>
                      <a:pt x="470" y="45"/>
                    </a:lnTo>
                    <a:lnTo>
                      <a:pt x="459" y="40"/>
                    </a:lnTo>
                    <a:lnTo>
                      <a:pt x="454" y="38"/>
                    </a:lnTo>
                    <a:lnTo>
                      <a:pt x="444" y="36"/>
                    </a:lnTo>
                    <a:lnTo>
                      <a:pt x="440" y="31"/>
                    </a:lnTo>
                    <a:lnTo>
                      <a:pt x="432" y="29"/>
                    </a:lnTo>
                    <a:lnTo>
                      <a:pt x="425" y="24"/>
                    </a:lnTo>
                    <a:lnTo>
                      <a:pt x="421" y="21"/>
                    </a:lnTo>
                    <a:lnTo>
                      <a:pt x="413" y="19"/>
                    </a:lnTo>
                    <a:lnTo>
                      <a:pt x="406" y="17"/>
                    </a:lnTo>
                    <a:lnTo>
                      <a:pt x="399" y="14"/>
                    </a:lnTo>
                    <a:lnTo>
                      <a:pt x="392" y="12"/>
                    </a:lnTo>
                    <a:lnTo>
                      <a:pt x="385" y="12"/>
                    </a:lnTo>
                    <a:lnTo>
                      <a:pt x="378" y="12"/>
                    </a:lnTo>
                    <a:lnTo>
                      <a:pt x="371" y="12"/>
                    </a:lnTo>
                    <a:lnTo>
                      <a:pt x="364" y="12"/>
                    </a:lnTo>
                    <a:lnTo>
                      <a:pt x="356" y="10"/>
                    </a:lnTo>
                    <a:lnTo>
                      <a:pt x="349" y="7"/>
                    </a:lnTo>
                    <a:lnTo>
                      <a:pt x="337" y="5"/>
                    </a:lnTo>
                    <a:lnTo>
                      <a:pt x="326" y="5"/>
                    </a:lnTo>
                    <a:lnTo>
                      <a:pt x="311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1" y="2"/>
                    </a:lnTo>
                    <a:lnTo>
                      <a:pt x="259" y="5"/>
                    </a:lnTo>
                    <a:lnTo>
                      <a:pt x="245" y="7"/>
                    </a:lnTo>
                    <a:lnTo>
                      <a:pt x="233" y="10"/>
                    </a:lnTo>
                    <a:lnTo>
                      <a:pt x="219" y="12"/>
                    </a:lnTo>
                    <a:lnTo>
                      <a:pt x="207" y="17"/>
                    </a:lnTo>
                    <a:lnTo>
                      <a:pt x="195" y="19"/>
                    </a:lnTo>
                    <a:lnTo>
                      <a:pt x="183" y="24"/>
                    </a:lnTo>
                    <a:lnTo>
                      <a:pt x="169" y="29"/>
                    </a:lnTo>
                    <a:lnTo>
                      <a:pt x="159" y="33"/>
                    </a:lnTo>
                    <a:lnTo>
                      <a:pt x="150" y="36"/>
                    </a:lnTo>
                    <a:lnTo>
                      <a:pt x="140" y="40"/>
                    </a:lnTo>
                    <a:lnTo>
                      <a:pt x="124" y="52"/>
                    </a:lnTo>
                    <a:lnTo>
                      <a:pt x="107" y="62"/>
                    </a:lnTo>
                    <a:lnTo>
                      <a:pt x="93" y="76"/>
                    </a:lnTo>
                    <a:lnTo>
                      <a:pt x="81" y="88"/>
                    </a:lnTo>
                    <a:lnTo>
                      <a:pt x="69" y="105"/>
                    </a:lnTo>
                    <a:lnTo>
                      <a:pt x="57" y="119"/>
                    </a:lnTo>
                    <a:lnTo>
                      <a:pt x="50" y="136"/>
                    </a:lnTo>
                    <a:lnTo>
                      <a:pt x="40" y="152"/>
                    </a:lnTo>
                    <a:lnTo>
                      <a:pt x="33" y="171"/>
                    </a:lnTo>
                    <a:lnTo>
                      <a:pt x="29" y="190"/>
                    </a:lnTo>
                    <a:lnTo>
                      <a:pt x="24" y="209"/>
                    </a:lnTo>
                    <a:lnTo>
                      <a:pt x="21" y="228"/>
                    </a:lnTo>
                    <a:lnTo>
                      <a:pt x="19" y="250"/>
                    </a:lnTo>
                    <a:lnTo>
                      <a:pt x="17" y="266"/>
                    </a:lnTo>
                    <a:lnTo>
                      <a:pt x="19" y="288"/>
                    </a:lnTo>
                    <a:lnTo>
                      <a:pt x="19" y="290"/>
                    </a:lnTo>
                    <a:lnTo>
                      <a:pt x="19" y="302"/>
                    </a:lnTo>
                    <a:lnTo>
                      <a:pt x="21" y="309"/>
                    </a:lnTo>
                    <a:lnTo>
                      <a:pt x="21" y="316"/>
                    </a:lnTo>
                    <a:lnTo>
                      <a:pt x="24" y="323"/>
                    </a:lnTo>
                    <a:lnTo>
                      <a:pt x="26" y="330"/>
                    </a:lnTo>
                    <a:lnTo>
                      <a:pt x="26" y="337"/>
                    </a:lnTo>
                    <a:lnTo>
                      <a:pt x="29" y="345"/>
                    </a:lnTo>
                    <a:lnTo>
                      <a:pt x="29" y="352"/>
                    </a:lnTo>
                    <a:lnTo>
                      <a:pt x="31" y="356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6" y="378"/>
                    </a:lnTo>
                    <a:lnTo>
                      <a:pt x="38" y="385"/>
                    </a:lnTo>
                    <a:lnTo>
                      <a:pt x="38" y="392"/>
                    </a:lnTo>
                    <a:lnTo>
                      <a:pt x="40" y="399"/>
                    </a:lnTo>
                    <a:lnTo>
                      <a:pt x="38" y="404"/>
                    </a:lnTo>
                    <a:lnTo>
                      <a:pt x="33" y="404"/>
                    </a:lnTo>
                    <a:lnTo>
                      <a:pt x="26" y="404"/>
                    </a:lnTo>
                    <a:lnTo>
                      <a:pt x="24" y="399"/>
                    </a:lnTo>
                    <a:lnTo>
                      <a:pt x="21" y="392"/>
                    </a:lnTo>
                    <a:lnTo>
                      <a:pt x="19" y="387"/>
                    </a:lnTo>
                    <a:lnTo>
                      <a:pt x="14" y="380"/>
                    </a:lnTo>
                    <a:lnTo>
                      <a:pt x="10" y="378"/>
                    </a:lnTo>
                    <a:lnTo>
                      <a:pt x="5" y="378"/>
                    </a:lnTo>
                    <a:lnTo>
                      <a:pt x="2" y="385"/>
                    </a:lnTo>
                    <a:lnTo>
                      <a:pt x="0" y="392"/>
                    </a:lnTo>
                    <a:lnTo>
                      <a:pt x="2" y="402"/>
                    </a:lnTo>
                    <a:lnTo>
                      <a:pt x="2" y="406"/>
                    </a:lnTo>
                    <a:lnTo>
                      <a:pt x="5" y="416"/>
                    </a:lnTo>
                    <a:lnTo>
                      <a:pt x="7" y="421"/>
                    </a:lnTo>
                    <a:lnTo>
                      <a:pt x="10" y="428"/>
                    </a:lnTo>
                    <a:lnTo>
                      <a:pt x="12" y="437"/>
                    </a:lnTo>
                    <a:lnTo>
                      <a:pt x="14" y="447"/>
                    </a:lnTo>
                    <a:lnTo>
                      <a:pt x="17" y="452"/>
                    </a:lnTo>
                    <a:lnTo>
                      <a:pt x="19" y="456"/>
                    </a:lnTo>
                    <a:lnTo>
                      <a:pt x="21" y="463"/>
                    </a:lnTo>
                    <a:lnTo>
                      <a:pt x="24" y="468"/>
                    </a:lnTo>
                    <a:lnTo>
                      <a:pt x="26" y="475"/>
                    </a:lnTo>
                    <a:lnTo>
                      <a:pt x="26" y="480"/>
                    </a:lnTo>
                    <a:lnTo>
                      <a:pt x="29" y="487"/>
                    </a:lnTo>
                    <a:lnTo>
                      <a:pt x="29" y="492"/>
                    </a:lnTo>
                    <a:lnTo>
                      <a:pt x="33" y="499"/>
                    </a:lnTo>
                    <a:lnTo>
                      <a:pt x="33" y="504"/>
                    </a:lnTo>
                    <a:lnTo>
                      <a:pt x="36" y="511"/>
                    </a:lnTo>
                    <a:lnTo>
                      <a:pt x="38" y="516"/>
                    </a:lnTo>
                    <a:lnTo>
                      <a:pt x="40" y="520"/>
                    </a:lnTo>
                    <a:lnTo>
                      <a:pt x="43" y="528"/>
                    </a:lnTo>
                    <a:lnTo>
                      <a:pt x="48" y="532"/>
                    </a:lnTo>
                    <a:lnTo>
                      <a:pt x="52" y="537"/>
                    </a:lnTo>
                    <a:lnTo>
                      <a:pt x="57" y="532"/>
                    </a:lnTo>
                    <a:lnTo>
                      <a:pt x="62" y="528"/>
                    </a:lnTo>
                    <a:lnTo>
                      <a:pt x="64" y="523"/>
                    </a:lnTo>
                    <a:lnTo>
                      <a:pt x="69" y="516"/>
                    </a:lnTo>
                    <a:lnTo>
                      <a:pt x="74" y="516"/>
                    </a:lnTo>
                    <a:lnTo>
                      <a:pt x="81" y="525"/>
                    </a:lnTo>
                    <a:lnTo>
                      <a:pt x="81" y="532"/>
                    </a:lnTo>
                    <a:lnTo>
                      <a:pt x="83" y="542"/>
                    </a:lnTo>
                    <a:lnTo>
                      <a:pt x="86" y="558"/>
                    </a:lnTo>
                    <a:lnTo>
                      <a:pt x="88" y="575"/>
                    </a:lnTo>
                    <a:lnTo>
                      <a:pt x="95" y="592"/>
                    </a:lnTo>
                    <a:lnTo>
                      <a:pt x="100" y="606"/>
                    </a:lnTo>
                    <a:lnTo>
                      <a:pt x="105" y="623"/>
                    </a:lnTo>
                    <a:lnTo>
                      <a:pt x="114" y="639"/>
                    </a:lnTo>
                    <a:lnTo>
                      <a:pt x="121" y="654"/>
                    </a:lnTo>
                    <a:lnTo>
                      <a:pt x="131" y="668"/>
                    </a:lnTo>
                    <a:lnTo>
                      <a:pt x="140" y="682"/>
                    </a:lnTo>
                    <a:lnTo>
                      <a:pt x="150" y="696"/>
                    </a:lnTo>
                    <a:lnTo>
                      <a:pt x="162" y="708"/>
                    </a:lnTo>
                    <a:lnTo>
                      <a:pt x="173" y="722"/>
                    </a:lnTo>
                    <a:lnTo>
                      <a:pt x="188" y="732"/>
                    </a:lnTo>
                    <a:lnTo>
                      <a:pt x="200" y="746"/>
                    </a:lnTo>
                    <a:lnTo>
                      <a:pt x="214" y="756"/>
                    </a:lnTo>
                    <a:lnTo>
                      <a:pt x="221" y="758"/>
                    </a:lnTo>
                    <a:lnTo>
                      <a:pt x="226" y="763"/>
                    </a:lnTo>
                    <a:lnTo>
                      <a:pt x="240" y="768"/>
                    </a:lnTo>
                    <a:lnTo>
                      <a:pt x="252" y="775"/>
                    </a:lnTo>
                    <a:lnTo>
                      <a:pt x="261" y="777"/>
                    </a:lnTo>
                    <a:lnTo>
                      <a:pt x="276" y="779"/>
                    </a:lnTo>
                    <a:lnTo>
                      <a:pt x="288" y="779"/>
                    </a:lnTo>
                    <a:lnTo>
                      <a:pt x="299" y="779"/>
                    </a:lnTo>
                    <a:lnTo>
                      <a:pt x="314" y="779"/>
                    </a:lnTo>
                    <a:lnTo>
                      <a:pt x="326" y="777"/>
                    </a:lnTo>
                    <a:lnTo>
                      <a:pt x="340" y="777"/>
                    </a:lnTo>
                    <a:lnTo>
                      <a:pt x="352" y="772"/>
                    </a:lnTo>
                    <a:lnTo>
                      <a:pt x="364" y="770"/>
                    </a:lnTo>
                    <a:lnTo>
                      <a:pt x="375" y="765"/>
                    </a:lnTo>
                    <a:lnTo>
                      <a:pt x="387" y="760"/>
                    </a:lnTo>
                    <a:lnTo>
                      <a:pt x="399" y="758"/>
                    </a:lnTo>
                    <a:lnTo>
                      <a:pt x="411" y="753"/>
                    </a:lnTo>
                    <a:lnTo>
                      <a:pt x="416" y="749"/>
                    </a:lnTo>
                    <a:lnTo>
                      <a:pt x="423" y="744"/>
                    </a:lnTo>
                    <a:lnTo>
                      <a:pt x="435" y="732"/>
                    </a:lnTo>
                    <a:lnTo>
                      <a:pt x="444" y="722"/>
                    </a:lnTo>
                    <a:lnTo>
                      <a:pt x="454" y="711"/>
                    </a:lnTo>
                    <a:lnTo>
                      <a:pt x="463" y="699"/>
                    </a:lnTo>
                    <a:lnTo>
                      <a:pt x="473" y="687"/>
                    </a:lnTo>
                    <a:lnTo>
                      <a:pt x="482" y="673"/>
                    </a:lnTo>
                    <a:lnTo>
                      <a:pt x="490" y="663"/>
                    </a:lnTo>
                    <a:lnTo>
                      <a:pt x="497" y="649"/>
                    </a:lnTo>
                    <a:lnTo>
                      <a:pt x="501" y="637"/>
                    </a:lnTo>
                    <a:lnTo>
                      <a:pt x="509" y="625"/>
                    </a:lnTo>
                    <a:lnTo>
                      <a:pt x="513" y="613"/>
                    </a:lnTo>
                    <a:lnTo>
                      <a:pt x="518" y="601"/>
                    </a:lnTo>
                    <a:lnTo>
                      <a:pt x="523" y="592"/>
                    </a:lnTo>
                    <a:lnTo>
                      <a:pt x="525" y="580"/>
                    </a:lnTo>
                    <a:lnTo>
                      <a:pt x="528" y="570"/>
                    </a:lnTo>
                    <a:lnTo>
                      <a:pt x="528" y="566"/>
                    </a:lnTo>
                    <a:lnTo>
                      <a:pt x="530" y="561"/>
                    </a:lnTo>
                    <a:lnTo>
                      <a:pt x="532" y="554"/>
                    </a:lnTo>
                    <a:lnTo>
                      <a:pt x="537" y="549"/>
                    </a:lnTo>
                    <a:lnTo>
                      <a:pt x="542" y="542"/>
                    </a:lnTo>
                    <a:lnTo>
                      <a:pt x="544" y="535"/>
                    </a:lnTo>
                    <a:lnTo>
                      <a:pt x="547" y="528"/>
                    </a:lnTo>
                    <a:lnTo>
                      <a:pt x="549" y="525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379" y="1388"/>
                <a:ext cx="78" cy="20"/>
              </a:xfrm>
              <a:custGeom>
                <a:avLst/>
                <a:gdLst>
                  <a:gd name="T0" fmla="*/ 69 w 166"/>
                  <a:gd name="T1" fmla="*/ 16 h 46"/>
                  <a:gd name="T2" fmla="*/ 66 w 166"/>
                  <a:gd name="T3" fmla="*/ 15 h 46"/>
                  <a:gd name="T4" fmla="*/ 63 w 166"/>
                  <a:gd name="T5" fmla="*/ 13 h 46"/>
                  <a:gd name="T6" fmla="*/ 58 w 166"/>
                  <a:gd name="T7" fmla="*/ 12 h 46"/>
                  <a:gd name="T8" fmla="*/ 52 w 166"/>
                  <a:gd name="T9" fmla="*/ 10 h 46"/>
                  <a:gd name="T10" fmla="*/ 48 w 166"/>
                  <a:gd name="T11" fmla="*/ 10 h 46"/>
                  <a:gd name="T12" fmla="*/ 43 w 166"/>
                  <a:gd name="T13" fmla="*/ 10 h 46"/>
                  <a:gd name="T14" fmla="*/ 40 w 166"/>
                  <a:gd name="T15" fmla="*/ 10 h 46"/>
                  <a:gd name="T16" fmla="*/ 36 w 166"/>
                  <a:gd name="T17" fmla="*/ 10 h 46"/>
                  <a:gd name="T18" fmla="*/ 31 w 166"/>
                  <a:gd name="T19" fmla="*/ 12 h 46"/>
                  <a:gd name="T20" fmla="*/ 28 w 166"/>
                  <a:gd name="T21" fmla="*/ 13 h 46"/>
                  <a:gd name="T22" fmla="*/ 23 w 166"/>
                  <a:gd name="T23" fmla="*/ 13 h 46"/>
                  <a:gd name="T24" fmla="*/ 20 w 166"/>
                  <a:gd name="T25" fmla="*/ 15 h 46"/>
                  <a:gd name="T26" fmla="*/ 16 w 166"/>
                  <a:gd name="T27" fmla="*/ 16 h 46"/>
                  <a:gd name="T28" fmla="*/ 12 w 166"/>
                  <a:gd name="T29" fmla="*/ 18 h 46"/>
                  <a:gd name="T30" fmla="*/ 9 w 166"/>
                  <a:gd name="T31" fmla="*/ 19 h 46"/>
                  <a:gd name="T32" fmla="*/ 5 w 166"/>
                  <a:gd name="T33" fmla="*/ 19 h 46"/>
                  <a:gd name="T34" fmla="*/ 1 w 166"/>
                  <a:gd name="T35" fmla="*/ 20 h 46"/>
                  <a:gd name="T36" fmla="*/ 0 w 166"/>
                  <a:gd name="T37" fmla="*/ 18 h 46"/>
                  <a:gd name="T38" fmla="*/ 1 w 166"/>
                  <a:gd name="T39" fmla="*/ 16 h 46"/>
                  <a:gd name="T40" fmla="*/ 2 w 166"/>
                  <a:gd name="T41" fmla="*/ 16 h 46"/>
                  <a:gd name="T42" fmla="*/ 7 w 166"/>
                  <a:gd name="T43" fmla="*/ 13 h 46"/>
                  <a:gd name="T44" fmla="*/ 11 w 166"/>
                  <a:gd name="T45" fmla="*/ 12 h 46"/>
                  <a:gd name="T46" fmla="*/ 14 w 166"/>
                  <a:gd name="T47" fmla="*/ 10 h 46"/>
                  <a:gd name="T48" fmla="*/ 19 w 166"/>
                  <a:gd name="T49" fmla="*/ 8 h 46"/>
                  <a:gd name="T50" fmla="*/ 22 w 166"/>
                  <a:gd name="T51" fmla="*/ 7 h 46"/>
                  <a:gd name="T52" fmla="*/ 27 w 166"/>
                  <a:gd name="T53" fmla="*/ 4 h 46"/>
                  <a:gd name="T54" fmla="*/ 31 w 166"/>
                  <a:gd name="T55" fmla="*/ 3 h 46"/>
                  <a:gd name="T56" fmla="*/ 37 w 166"/>
                  <a:gd name="T57" fmla="*/ 1 h 46"/>
                  <a:gd name="T58" fmla="*/ 42 w 166"/>
                  <a:gd name="T59" fmla="*/ 0 h 46"/>
                  <a:gd name="T60" fmla="*/ 48 w 166"/>
                  <a:gd name="T61" fmla="*/ 0 h 46"/>
                  <a:gd name="T62" fmla="*/ 54 w 166"/>
                  <a:gd name="T63" fmla="*/ 0 h 46"/>
                  <a:gd name="T64" fmla="*/ 59 w 166"/>
                  <a:gd name="T65" fmla="*/ 0 h 46"/>
                  <a:gd name="T66" fmla="*/ 64 w 166"/>
                  <a:gd name="T67" fmla="*/ 2 h 46"/>
                  <a:gd name="T68" fmla="*/ 71 w 166"/>
                  <a:gd name="T69" fmla="*/ 4 h 46"/>
                  <a:gd name="T70" fmla="*/ 78 w 166"/>
                  <a:gd name="T71" fmla="*/ 8 h 46"/>
                  <a:gd name="T72" fmla="*/ 77 w 166"/>
                  <a:gd name="T73" fmla="*/ 10 h 46"/>
                  <a:gd name="T74" fmla="*/ 75 w 166"/>
                  <a:gd name="T75" fmla="*/ 13 h 46"/>
                  <a:gd name="T76" fmla="*/ 72 w 166"/>
                  <a:gd name="T77" fmla="*/ 15 h 46"/>
                  <a:gd name="T78" fmla="*/ 70 w 166"/>
                  <a:gd name="T79" fmla="*/ 16 h 46"/>
                  <a:gd name="T80" fmla="*/ 69 w 166"/>
                  <a:gd name="T81" fmla="*/ 16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6"/>
                  <a:gd name="T125" fmla="*/ 166 w 166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6">
                    <a:moveTo>
                      <a:pt x="147" y="36"/>
                    </a:moveTo>
                    <a:lnTo>
                      <a:pt x="140" y="34"/>
                    </a:lnTo>
                    <a:lnTo>
                      <a:pt x="135" y="31"/>
                    </a:lnTo>
                    <a:lnTo>
                      <a:pt x="123" y="27"/>
                    </a:lnTo>
                    <a:lnTo>
                      <a:pt x="111" y="24"/>
                    </a:lnTo>
                    <a:lnTo>
                      <a:pt x="102" y="24"/>
                    </a:lnTo>
                    <a:lnTo>
                      <a:pt x="92" y="24"/>
                    </a:lnTo>
                    <a:lnTo>
                      <a:pt x="85" y="24"/>
                    </a:lnTo>
                    <a:lnTo>
                      <a:pt x="76" y="24"/>
                    </a:lnTo>
                    <a:lnTo>
                      <a:pt x="66" y="27"/>
                    </a:lnTo>
                    <a:lnTo>
                      <a:pt x="59" y="29"/>
                    </a:lnTo>
                    <a:lnTo>
                      <a:pt x="49" y="31"/>
                    </a:lnTo>
                    <a:lnTo>
                      <a:pt x="42" y="34"/>
                    </a:lnTo>
                    <a:lnTo>
                      <a:pt x="33" y="36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1" y="43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14" y="31"/>
                    </a:lnTo>
                    <a:lnTo>
                      <a:pt x="23" y="27"/>
                    </a:lnTo>
                    <a:lnTo>
                      <a:pt x="30" y="24"/>
                    </a:lnTo>
                    <a:lnTo>
                      <a:pt x="40" y="19"/>
                    </a:lnTo>
                    <a:lnTo>
                      <a:pt x="47" y="15"/>
                    </a:lnTo>
                    <a:lnTo>
                      <a:pt x="57" y="10"/>
                    </a:lnTo>
                    <a:lnTo>
                      <a:pt x="66" y="8"/>
                    </a:lnTo>
                    <a:lnTo>
                      <a:pt x="78" y="3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52" y="10"/>
                    </a:lnTo>
                    <a:lnTo>
                      <a:pt x="166" y="19"/>
                    </a:lnTo>
                    <a:lnTo>
                      <a:pt x="164" y="24"/>
                    </a:lnTo>
                    <a:lnTo>
                      <a:pt x="159" y="31"/>
                    </a:lnTo>
                    <a:lnTo>
                      <a:pt x="154" y="34"/>
                    </a:lnTo>
                    <a:lnTo>
                      <a:pt x="149" y="36"/>
                    </a:lnTo>
                    <a:lnTo>
                      <a:pt x="147" y="3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1486" y="1388"/>
                <a:ext cx="79" cy="20"/>
              </a:xfrm>
              <a:custGeom>
                <a:avLst/>
                <a:gdLst>
                  <a:gd name="T0" fmla="*/ 9 w 169"/>
                  <a:gd name="T1" fmla="*/ 16 h 46"/>
                  <a:gd name="T2" fmla="*/ 11 w 169"/>
                  <a:gd name="T3" fmla="*/ 15 h 46"/>
                  <a:gd name="T4" fmla="*/ 14 w 169"/>
                  <a:gd name="T5" fmla="*/ 13 h 46"/>
                  <a:gd name="T6" fmla="*/ 20 w 169"/>
                  <a:gd name="T7" fmla="*/ 12 h 46"/>
                  <a:gd name="T8" fmla="*/ 24 w 169"/>
                  <a:gd name="T9" fmla="*/ 10 h 46"/>
                  <a:gd name="T10" fmla="*/ 29 w 169"/>
                  <a:gd name="T11" fmla="*/ 10 h 46"/>
                  <a:gd name="T12" fmla="*/ 35 w 169"/>
                  <a:gd name="T13" fmla="*/ 10 h 46"/>
                  <a:gd name="T14" fmla="*/ 39 w 169"/>
                  <a:gd name="T15" fmla="*/ 10 h 46"/>
                  <a:gd name="T16" fmla="*/ 42 w 169"/>
                  <a:gd name="T17" fmla="*/ 10 h 46"/>
                  <a:gd name="T18" fmla="*/ 47 w 169"/>
                  <a:gd name="T19" fmla="*/ 12 h 46"/>
                  <a:gd name="T20" fmla="*/ 51 w 169"/>
                  <a:gd name="T21" fmla="*/ 13 h 46"/>
                  <a:gd name="T22" fmla="*/ 56 w 169"/>
                  <a:gd name="T23" fmla="*/ 13 h 46"/>
                  <a:gd name="T24" fmla="*/ 59 w 169"/>
                  <a:gd name="T25" fmla="*/ 15 h 46"/>
                  <a:gd name="T26" fmla="*/ 62 w 169"/>
                  <a:gd name="T27" fmla="*/ 16 h 46"/>
                  <a:gd name="T28" fmla="*/ 67 w 169"/>
                  <a:gd name="T29" fmla="*/ 18 h 46"/>
                  <a:gd name="T30" fmla="*/ 70 w 169"/>
                  <a:gd name="T31" fmla="*/ 19 h 46"/>
                  <a:gd name="T32" fmla="*/ 73 w 169"/>
                  <a:gd name="T33" fmla="*/ 19 h 46"/>
                  <a:gd name="T34" fmla="*/ 78 w 169"/>
                  <a:gd name="T35" fmla="*/ 20 h 46"/>
                  <a:gd name="T36" fmla="*/ 79 w 169"/>
                  <a:gd name="T37" fmla="*/ 18 h 46"/>
                  <a:gd name="T38" fmla="*/ 78 w 169"/>
                  <a:gd name="T39" fmla="*/ 16 h 46"/>
                  <a:gd name="T40" fmla="*/ 77 w 169"/>
                  <a:gd name="T41" fmla="*/ 16 h 46"/>
                  <a:gd name="T42" fmla="*/ 71 w 169"/>
                  <a:gd name="T43" fmla="*/ 13 h 46"/>
                  <a:gd name="T44" fmla="*/ 68 w 169"/>
                  <a:gd name="T45" fmla="*/ 12 h 46"/>
                  <a:gd name="T46" fmla="*/ 65 w 169"/>
                  <a:gd name="T47" fmla="*/ 10 h 46"/>
                  <a:gd name="T48" fmla="*/ 61 w 169"/>
                  <a:gd name="T49" fmla="*/ 8 h 46"/>
                  <a:gd name="T50" fmla="*/ 57 w 169"/>
                  <a:gd name="T51" fmla="*/ 7 h 46"/>
                  <a:gd name="T52" fmla="*/ 51 w 169"/>
                  <a:gd name="T53" fmla="*/ 4 h 46"/>
                  <a:gd name="T54" fmla="*/ 47 w 169"/>
                  <a:gd name="T55" fmla="*/ 3 h 46"/>
                  <a:gd name="T56" fmla="*/ 42 w 169"/>
                  <a:gd name="T57" fmla="*/ 2 h 46"/>
                  <a:gd name="T58" fmla="*/ 36 w 169"/>
                  <a:gd name="T59" fmla="*/ 1 h 46"/>
                  <a:gd name="T60" fmla="*/ 31 w 169"/>
                  <a:gd name="T61" fmla="*/ 0 h 46"/>
                  <a:gd name="T62" fmla="*/ 26 w 169"/>
                  <a:gd name="T63" fmla="*/ 1 h 46"/>
                  <a:gd name="T64" fmla="*/ 19 w 169"/>
                  <a:gd name="T65" fmla="*/ 1 h 46"/>
                  <a:gd name="T66" fmla="*/ 14 w 169"/>
                  <a:gd name="T67" fmla="*/ 3 h 46"/>
                  <a:gd name="T68" fmla="*/ 7 w 169"/>
                  <a:gd name="T69" fmla="*/ 7 h 46"/>
                  <a:gd name="T70" fmla="*/ 0 w 169"/>
                  <a:gd name="T71" fmla="*/ 10 h 46"/>
                  <a:gd name="T72" fmla="*/ 0 w 169"/>
                  <a:gd name="T73" fmla="*/ 12 h 46"/>
                  <a:gd name="T74" fmla="*/ 1 w 169"/>
                  <a:gd name="T75" fmla="*/ 13 h 46"/>
                  <a:gd name="T76" fmla="*/ 5 w 169"/>
                  <a:gd name="T77" fmla="*/ 16 h 46"/>
                  <a:gd name="T78" fmla="*/ 7 w 169"/>
                  <a:gd name="T79" fmla="*/ 16 h 46"/>
                  <a:gd name="T80" fmla="*/ 9 w 169"/>
                  <a:gd name="T81" fmla="*/ 16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46"/>
                  <a:gd name="T125" fmla="*/ 169 w 169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46">
                    <a:moveTo>
                      <a:pt x="19" y="36"/>
                    </a:moveTo>
                    <a:lnTo>
                      <a:pt x="24" y="34"/>
                    </a:lnTo>
                    <a:lnTo>
                      <a:pt x="31" y="31"/>
                    </a:lnTo>
                    <a:lnTo>
                      <a:pt x="43" y="27"/>
                    </a:lnTo>
                    <a:lnTo>
                      <a:pt x="52" y="24"/>
                    </a:lnTo>
                    <a:lnTo>
                      <a:pt x="62" y="24"/>
                    </a:lnTo>
                    <a:lnTo>
                      <a:pt x="74" y="24"/>
                    </a:lnTo>
                    <a:lnTo>
                      <a:pt x="83" y="24"/>
                    </a:lnTo>
                    <a:lnTo>
                      <a:pt x="90" y="24"/>
                    </a:lnTo>
                    <a:lnTo>
                      <a:pt x="100" y="27"/>
                    </a:lnTo>
                    <a:lnTo>
                      <a:pt x="109" y="29"/>
                    </a:lnTo>
                    <a:lnTo>
                      <a:pt x="119" y="31"/>
                    </a:lnTo>
                    <a:lnTo>
                      <a:pt x="126" y="34"/>
                    </a:lnTo>
                    <a:lnTo>
                      <a:pt x="133" y="36"/>
                    </a:lnTo>
                    <a:lnTo>
                      <a:pt x="143" y="41"/>
                    </a:lnTo>
                    <a:lnTo>
                      <a:pt x="150" y="43"/>
                    </a:lnTo>
                    <a:lnTo>
                      <a:pt x="157" y="43"/>
                    </a:lnTo>
                    <a:lnTo>
                      <a:pt x="166" y="46"/>
                    </a:lnTo>
                    <a:lnTo>
                      <a:pt x="169" y="41"/>
                    </a:lnTo>
                    <a:lnTo>
                      <a:pt x="166" y="36"/>
                    </a:lnTo>
                    <a:lnTo>
                      <a:pt x="164" y="36"/>
                    </a:lnTo>
                    <a:lnTo>
                      <a:pt x="152" y="31"/>
                    </a:lnTo>
                    <a:lnTo>
                      <a:pt x="145" y="27"/>
                    </a:lnTo>
                    <a:lnTo>
                      <a:pt x="138" y="24"/>
                    </a:lnTo>
                    <a:lnTo>
                      <a:pt x="131" y="19"/>
                    </a:lnTo>
                    <a:lnTo>
                      <a:pt x="121" y="15"/>
                    </a:lnTo>
                    <a:lnTo>
                      <a:pt x="109" y="10"/>
                    </a:lnTo>
                    <a:lnTo>
                      <a:pt x="100" y="8"/>
                    </a:lnTo>
                    <a:lnTo>
                      <a:pt x="90" y="5"/>
                    </a:lnTo>
                    <a:lnTo>
                      <a:pt x="78" y="3"/>
                    </a:lnTo>
                    <a:lnTo>
                      <a:pt x="67" y="0"/>
                    </a:lnTo>
                    <a:lnTo>
                      <a:pt x="55" y="3"/>
                    </a:lnTo>
                    <a:lnTo>
                      <a:pt x="40" y="3"/>
                    </a:lnTo>
                    <a:lnTo>
                      <a:pt x="29" y="8"/>
                    </a:lnTo>
                    <a:lnTo>
                      <a:pt x="14" y="15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1461" y="1418"/>
                <a:ext cx="44" cy="74"/>
              </a:xfrm>
              <a:custGeom>
                <a:avLst/>
                <a:gdLst>
                  <a:gd name="T0" fmla="*/ 42 w 92"/>
                  <a:gd name="T1" fmla="*/ 54 h 169"/>
                  <a:gd name="T2" fmla="*/ 44 w 92"/>
                  <a:gd name="T3" fmla="*/ 60 h 169"/>
                  <a:gd name="T4" fmla="*/ 44 w 92"/>
                  <a:gd name="T5" fmla="*/ 63 h 169"/>
                  <a:gd name="T6" fmla="*/ 40 w 92"/>
                  <a:gd name="T7" fmla="*/ 71 h 169"/>
                  <a:gd name="T8" fmla="*/ 34 w 92"/>
                  <a:gd name="T9" fmla="*/ 72 h 169"/>
                  <a:gd name="T10" fmla="*/ 28 w 92"/>
                  <a:gd name="T11" fmla="*/ 70 h 169"/>
                  <a:gd name="T12" fmla="*/ 22 w 92"/>
                  <a:gd name="T13" fmla="*/ 73 h 169"/>
                  <a:gd name="T14" fmla="*/ 13 w 92"/>
                  <a:gd name="T15" fmla="*/ 73 h 169"/>
                  <a:gd name="T16" fmla="*/ 8 w 92"/>
                  <a:gd name="T17" fmla="*/ 72 h 169"/>
                  <a:gd name="T18" fmla="*/ 1 w 92"/>
                  <a:gd name="T19" fmla="*/ 68 h 169"/>
                  <a:gd name="T20" fmla="*/ 4 w 92"/>
                  <a:gd name="T21" fmla="*/ 68 h 169"/>
                  <a:gd name="T22" fmla="*/ 8 w 92"/>
                  <a:gd name="T23" fmla="*/ 69 h 169"/>
                  <a:gd name="T24" fmla="*/ 13 w 92"/>
                  <a:gd name="T25" fmla="*/ 70 h 169"/>
                  <a:gd name="T26" fmla="*/ 19 w 92"/>
                  <a:gd name="T27" fmla="*/ 70 h 169"/>
                  <a:gd name="T28" fmla="*/ 26 w 92"/>
                  <a:gd name="T29" fmla="*/ 67 h 169"/>
                  <a:gd name="T30" fmla="*/ 26 w 92"/>
                  <a:gd name="T31" fmla="*/ 62 h 169"/>
                  <a:gd name="T32" fmla="*/ 30 w 92"/>
                  <a:gd name="T33" fmla="*/ 66 h 169"/>
                  <a:gd name="T34" fmla="*/ 36 w 92"/>
                  <a:gd name="T35" fmla="*/ 68 h 169"/>
                  <a:gd name="T36" fmla="*/ 40 w 92"/>
                  <a:gd name="T37" fmla="*/ 63 h 169"/>
                  <a:gd name="T38" fmla="*/ 39 w 92"/>
                  <a:gd name="T39" fmla="*/ 58 h 169"/>
                  <a:gd name="T40" fmla="*/ 36 w 92"/>
                  <a:gd name="T41" fmla="*/ 55 h 169"/>
                  <a:gd name="T42" fmla="*/ 30 w 92"/>
                  <a:gd name="T43" fmla="*/ 49 h 169"/>
                  <a:gd name="T44" fmla="*/ 26 w 92"/>
                  <a:gd name="T45" fmla="*/ 43 h 169"/>
                  <a:gd name="T46" fmla="*/ 25 w 92"/>
                  <a:gd name="T47" fmla="*/ 35 h 169"/>
                  <a:gd name="T48" fmla="*/ 22 w 92"/>
                  <a:gd name="T49" fmla="*/ 27 h 169"/>
                  <a:gd name="T50" fmla="*/ 22 w 92"/>
                  <a:gd name="T51" fmla="*/ 19 h 169"/>
                  <a:gd name="T52" fmla="*/ 22 w 92"/>
                  <a:gd name="T53" fmla="*/ 11 h 169"/>
                  <a:gd name="T54" fmla="*/ 22 w 92"/>
                  <a:gd name="T55" fmla="*/ 3 h 169"/>
                  <a:gd name="T56" fmla="*/ 24 w 92"/>
                  <a:gd name="T57" fmla="*/ 2 h 169"/>
                  <a:gd name="T58" fmla="*/ 24 w 92"/>
                  <a:gd name="T59" fmla="*/ 10 h 169"/>
                  <a:gd name="T60" fmla="*/ 25 w 92"/>
                  <a:gd name="T61" fmla="*/ 17 h 169"/>
                  <a:gd name="T62" fmla="*/ 26 w 92"/>
                  <a:gd name="T63" fmla="*/ 24 h 169"/>
                  <a:gd name="T64" fmla="*/ 28 w 92"/>
                  <a:gd name="T65" fmla="*/ 32 h 169"/>
                  <a:gd name="T66" fmla="*/ 30 w 92"/>
                  <a:gd name="T67" fmla="*/ 40 h 169"/>
                  <a:gd name="T68" fmla="*/ 33 w 92"/>
                  <a:gd name="T69" fmla="*/ 46 h 169"/>
                  <a:gd name="T70" fmla="*/ 36 w 92"/>
                  <a:gd name="T71" fmla="*/ 51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169"/>
                  <a:gd name="T110" fmla="*/ 92 w 92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169">
                    <a:moveTo>
                      <a:pt x="83" y="119"/>
                    </a:moveTo>
                    <a:lnTo>
                      <a:pt x="88" y="124"/>
                    </a:lnTo>
                    <a:lnTo>
                      <a:pt x="92" y="129"/>
                    </a:lnTo>
                    <a:lnTo>
                      <a:pt x="92" y="138"/>
                    </a:lnTo>
                    <a:lnTo>
                      <a:pt x="92" y="143"/>
                    </a:lnTo>
                    <a:lnTo>
                      <a:pt x="92" y="145"/>
                    </a:lnTo>
                    <a:lnTo>
                      <a:pt x="90" y="155"/>
                    </a:lnTo>
                    <a:lnTo>
                      <a:pt x="83" y="162"/>
                    </a:lnTo>
                    <a:lnTo>
                      <a:pt x="78" y="164"/>
                    </a:lnTo>
                    <a:lnTo>
                      <a:pt x="71" y="164"/>
                    </a:lnTo>
                    <a:lnTo>
                      <a:pt x="66" y="162"/>
                    </a:lnTo>
                    <a:lnTo>
                      <a:pt x="59" y="160"/>
                    </a:lnTo>
                    <a:lnTo>
                      <a:pt x="52" y="164"/>
                    </a:lnTo>
                    <a:lnTo>
                      <a:pt x="45" y="167"/>
                    </a:lnTo>
                    <a:lnTo>
                      <a:pt x="38" y="169"/>
                    </a:lnTo>
                    <a:lnTo>
                      <a:pt x="28" y="167"/>
                    </a:lnTo>
                    <a:lnTo>
                      <a:pt x="24" y="167"/>
                    </a:lnTo>
                    <a:lnTo>
                      <a:pt x="16" y="164"/>
                    </a:lnTo>
                    <a:lnTo>
                      <a:pt x="9" y="160"/>
                    </a:lnTo>
                    <a:lnTo>
                      <a:pt x="2" y="155"/>
                    </a:lnTo>
                    <a:lnTo>
                      <a:pt x="0" y="148"/>
                    </a:lnTo>
                    <a:lnTo>
                      <a:pt x="9" y="155"/>
                    </a:lnTo>
                    <a:lnTo>
                      <a:pt x="14" y="155"/>
                    </a:lnTo>
                    <a:lnTo>
                      <a:pt x="16" y="157"/>
                    </a:lnTo>
                    <a:lnTo>
                      <a:pt x="21" y="160"/>
                    </a:lnTo>
                    <a:lnTo>
                      <a:pt x="28" y="160"/>
                    </a:lnTo>
                    <a:lnTo>
                      <a:pt x="31" y="160"/>
                    </a:lnTo>
                    <a:lnTo>
                      <a:pt x="40" y="160"/>
                    </a:lnTo>
                    <a:lnTo>
                      <a:pt x="47" y="157"/>
                    </a:lnTo>
                    <a:lnTo>
                      <a:pt x="54" y="152"/>
                    </a:lnTo>
                    <a:lnTo>
                      <a:pt x="54" y="145"/>
                    </a:lnTo>
                    <a:lnTo>
                      <a:pt x="54" y="141"/>
                    </a:lnTo>
                    <a:lnTo>
                      <a:pt x="59" y="145"/>
                    </a:lnTo>
                    <a:lnTo>
                      <a:pt x="62" y="150"/>
                    </a:lnTo>
                    <a:lnTo>
                      <a:pt x="66" y="152"/>
                    </a:lnTo>
                    <a:lnTo>
                      <a:pt x="76" y="155"/>
                    </a:lnTo>
                    <a:lnTo>
                      <a:pt x="81" y="152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81" y="133"/>
                    </a:lnTo>
                    <a:lnTo>
                      <a:pt x="78" y="129"/>
                    </a:lnTo>
                    <a:lnTo>
                      <a:pt x="76" y="126"/>
                    </a:lnTo>
                    <a:lnTo>
                      <a:pt x="69" y="122"/>
                    </a:lnTo>
                    <a:lnTo>
                      <a:pt x="62" y="112"/>
                    </a:lnTo>
                    <a:lnTo>
                      <a:pt x="59" y="105"/>
                    </a:lnTo>
                    <a:lnTo>
                      <a:pt x="54" y="98"/>
                    </a:lnTo>
                    <a:lnTo>
                      <a:pt x="54" y="88"/>
                    </a:lnTo>
                    <a:lnTo>
                      <a:pt x="52" y="81"/>
                    </a:lnTo>
                    <a:lnTo>
                      <a:pt x="50" y="72"/>
                    </a:lnTo>
                    <a:lnTo>
                      <a:pt x="47" y="62"/>
                    </a:lnTo>
                    <a:lnTo>
                      <a:pt x="47" y="53"/>
                    </a:lnTo>
                    <a:lnTo>
                      <a:pt x="47" y="43"/>
                    </a:lnTo>
                    <a:lnTo>
                      <a:pt x="45" y="34"/>
                    </a:lnTo>
                    <a:lnTo>
                      <a:pt x="45" y="24"/>
                    </a:lnTo>
                    <a:lnTo>
                      <a:pt x="45" y="15"/>
                    </a:lnTo>
                    <a:lnTo>
                      <a:pt x="47" y="7"/>
                    </a:lnTo>
                    <a:lnTo>
                      <a:pt x="47" y="0"/>
                    </a:lnTo>
                    <a:lnTo>
                      <a:pt x="50" y="5"/>
                    </a:lnTo>
                    <a:lnTo>
                      <a:pt x="50" y="12"/>
                    </a:lnTo>
                    <a:lnTo>
                      <a:pt x="50" y="22"/>
                    </a:lnTo>
                    <a:lnTo>
                      <a:pt x="52" y="29"/>
                    </a:lnTo>
                    <a:lnTo>
                      <a:pt x="52" y="38"/>
                    </a:lnTo>
                    <a:lnTo>
                      <a:pt x="54" y="48"/>
                    </a:lnTo>
                    <a:lnTo>
                      <a:pt x="54" y="55"/>
                    </a:lnTo>
                    <a:lnTo>
                      <a:pt x="57" y="65"/>
                    </a:lnTo>
                    <a:lnTo>
                      <a:pt x="59" y="74"/>
                    </a:lnTo>
                    <a:lnTo>
                      <a:pt x="62" y="84"/>
                    </a:lnTo>
                    <a:lnTo>
                      <a:pt x="62" y="91"/>
                    </a:lnTo>
                    <a:lnTo>
                      <a:pt x="66" y="98"/>
                    </a:lnTo>
                    <a:lnTo>
                      <a:pt x="69" y="105"/>
                    </a:lnTo>
                    <a:lnTo>
                      <a:pt x="71" y="112"/>
                    </a:lnTo>
                    <a:lnTo>
                      <a:pt x="76" y="117"/>
                    </a:lnTo>
                    <a:lnTo>
                      <a:pt x="83" y="119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451" y="1476"/>
                <a:ext cx="17" cy="15"/>
              </a:xfrm>
              <a:custGeom>
                <a:avLst/>
                <a:gdLst>
                  <a:gd name="T0" fmla="*/ 15 w 38"/>
                  <a:gd name="T1" fmla="*/ 10 h 34"/>
                  <a:gd name="T2" fmla="*/ 17 w 38"/>
                  <a:gd name="T3" fmla="*/ 13 h 34"/>
                  <a:gd name="T4" fmla="*/ 15 w 38"/>
                  <a:gd name="T5" fmla="*/ 14 h 34"/>
                  <a:gd name="T6" fmla="*/ 13 w 38"/>
                  <a:gd name="T7" fmla="*/ 15 h 34"/>
                  <a:gd name="T8" fmla="*/ 9 w 38"/>
                  <a:gd name="T9" fmla="*/ 15 h 34"/>
                  <a:gd name="T10" fmla="*/ 8 w 38"/>
                  <a:gd name="T11" fmla="*/ 15 h 34"/>
                  <a:gd name="T12" fmla="*/ 4 w 38"/>
                  <a:gd name="T13" fmla="*/ 15 h 34"/>
                  <a:gd name="T14" fmla="*/ 1 w 38"/>
                  <a:gd name="T15" fmla="*/ 13 h 34"/>
                  <a:gd name="T16" fmla="*/ 0 w 38"/>
                  <a:gd name="T17" fmla="*/ 11 h 34"/>
                  <a:gd name="T18" fmla="*/ 0 w 38"/>
                  <a:gd name="T19" fmla="*/ 8 h 34"/>
                  <a:gd name="T20" fmla="*/ 1 w 38"/>
                  <a:gd name="T21" fmla="*/ 4 h 34"/>
                  <a:gd name="T22" fmla="*/ 5 w 38"/>
                  <a:gd name="T23" fmla="*/ 0 h 34"/>
                  <a:gd name="T24" fmla="*/ 4 w 38"/>
                  <a:gd name="T25" fmla="*/ 4 h 34"/>
                  <a:gd name="T26" fmla="*/ 3 w 38"/>
                  <a:gd name="T27" fmla="*/ 5 h 34"/>
                  <a:gd name="T28" fmla="*/ 2 w 38"/>
                  <a:gd name="T29" fmla="*/ 7 h 34"/>
                  <a:gd name="T30" fmla="*/ 3 w 38"/>
                  <a:gd name="T31" fmla="*/ 10 h 34"/>
                  <a:gd name="T32" fmla="*/ 5 w 38"/>
                  <a:gd name="T33" fmla="*/ 11 h 34"/>
                  <a:gd name="T34" fmla="*/ 9 w 38"/>
                  <a:gd name="T35" fmla="*/ 11 h 34"/>
                  <a:gd name="T36" fmla="*/ 12 w 38"/>
                  <a:gd name="T37" fmla="*/ 11 h 34"/>
                  <a:gd name="T38" fmla="*/ 15 w 38"/>
                  <a:gd name="T39" fmla="*/ 10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"/>
                  <a:gd name="T61" fmla="*/ 0 h 34"/>
                  <a:gd name="T62" fmla="*/ 38 w 38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" h="34">
                    <a:moveTo>
                      <a:pt x="33" y="22"/>
                    </a:moveTo>
                    <a:lnTo>
                      <a:pt x="38" y="29"/>
                    </a:lnTo>
                    <a:lnTo>
                      <a:pt x="33" y="31"/>
                    </a:lnTo>
                    <a:lnTo>
                      <a:pt x="29" y="34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0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12" y="0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7" y="22"/>
                    </a:lnTo>
                    <a:lnTo>
                      <a:pt x="12" y="24"/>
                    </a:lnTo>
                    <a:lnTo>
                      <a:pt x="21" y="24"/>
                    </a:lnTo>
                    <a:lnTo>
                      <a:pt x="26" y="24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816" y="1556"/>
                <a:ext cx="1320" cy="2304"/>
              </a:xfrm>
              <a:custGeom>
                <a:avLst/>
                <a:gdLst>
                  <a:gd name="T0" fmla="*/ 441 w 2842"/>
                  <a:gd name="T1" fmla="*/ 1396 h 5258"/>
                  <a:gd name="T2" fmla="*/ 473 w 2842"/>
                  <a:gd name="T3" fmla="*/ 1808 h 5258"/>
                  <a:gd name="T4" fmla="*/ 569 w 2842"/>
                  <a:gd name="T5" fmla="*/ 2169 h 5258"/>
                  <a:gd name="T6" fmla="*/ 487 w 2842"/>
                  <a:gd name="T7" fmla="*/ 2293 h 5258"/>
                  <a:gd name="T8" fmla="*/ 503 w 2842"/>
                  <a:gd name="T9" fmla="*/ 2287 h 5258"/>
                  <a:gd name="T10" fmla="*/ 532 w 2842"/>
                  <a:gd name="T11" fmla="*/ 2284 h 5258"/>
                  <a:gd name="T12" fmla="*/ 564 w 2842"/>
                  <a:gd name="T13" fmla="*/ 2280 h 5258"/>
                  <a:gd name="T14" fmla="*/ 607 w 2842"/>
                  <a:gd name="T15" fmla="*/ 2261 h 5258"/>
                  <a:gd name="T16" fmla="*/ 657 w 2842"/>
                  <a:gd name="T17" fmla="*/ 2250 h 5258"/>
                  <a:gd name="T18" fmla="*/ 641 w 2842"/>
                  <a:gd name="T19" fmla="*/ 1955 h 5258"/>
                  <a:gd name="T20" fmla="*/ 634 w 2842"/>
                  <a:gd name="T21" fmla="*/ 1701 h 5258"/>
                  <a:gd name="T22" fmla="*/ 652 w 2842"/>
                  <a:gd name="T23" fmla="*/ 1258 h 5258"/>
                  <a:gd name="T24" fmla="*/ 671 w 2842"/>
                  <a:gd name="T25" fmla="*/ 1349 h 5258"/>
                  <a:gd name="T26" fmla="*/ 699 w 2842"/>
                  <a:gd name="T27" fmla="*/ 1756 h 5258"/>
                  <a:gd name="T28" fmla="*/ 696 w 2842"/>
                  <a:gd name="T29" fmla="*/ 2014 h 5258"/>
                  <a:gd name="T30" fmla="*/ 684 w 2842"/>
                  <a:gd name="T31" fmla="*/ 2279 h 5258"/>
                  <a:gd name="T32" fmla="*/ 748 w 2842"/>
                  <a:gd name="T33" fmla="*/ 2268 h 5258"/>
                  <a:gd name="T34" fmla="*/ 777 w 2842"/>
                  <a:gd name="T35" fmla="*/ 2256 h 5258"/>
                  <a:gd name="T36" fmla="*/ 811 w 2842"/>
                  <a:gd name="T37" fmla="*/ 2265 h 5258"/>
                  <a:gd name="T38" fmla="*/ 851 w 2842"/>
                  <a:gd name="T39" fmla="*/ 2292 h 5258"/>
                  <a:gd name="T40" fmla="*/ 784 w 2842"/>
                  <a:gd name="T41" fmla="*/ 2188 h 5258"/>
                  <a:gd name="T42" fmla="*/ 845 w 2842"/>
                  <a:gd name="T43" fmla="*/ 1939 h 5258"/>
                  <a:gd name="T44" fmla="*/ 838 w 2842"/>
                  <a:gd name="T45" fmla="*/ 1562 h 5258"/>
                  <a:gd name="T46" fmla="*/ 922 w 2842"/>
                  <a:gd name="T47" fmla="*/ 1125 h 5258"/>
                  <a:gd name="T48" fmla="*/ 917 w 2842"/>
                  <a:gd name="T49" fmla="*/ 922 h 5258"/>
                  <a:gd name="T50" fmla="*/ 886 w 2842"/>
                  <a:gd name="T51" fmla="*/ 788 h 5258"/>
                  <a:gd name="T52" fmla="*/ 906 w 2842"/>
                  <a:gd name="T53" fmla="*/ 425 h 5258"/>
                  <a:gd name="T54" fmla="*/ 915 w 2842"/>
                  <a:gd name="T55" fmla="*/ 557 h 5258"/>
                  <a:gd name="T56" fmla="*/ 1035 w 2842"/>
                  <a:gd name="T57" fmla="*/ 909 h 5258"/>
                  <a:gd name="T58" fmla="*/ 1119 w 2842"/>
                  <a:gd name="T59" fmla="*/ 1153 h 5258"/>
                  <a:gd name="T60" fmla="*/ 1144 w 2842"/>
                  <a:gd name="T61" fmla="*/ 1164 h 5258"/>
                  <a:gd name="T62" fmla="*/ 1180 w 2842"/>
                  <a:gd name="T63" fmla="*/ 1277 h 5258"/>
                  <a:gd name="T64" fmla="*/ 1144 w 2842"/>
                  <a:gd name="T65" fmla="*/ 1160 h 5258"/>
                  <a:gd name="T66" fmla="*/ 1243 w 2842"/>
                  <a:gd name="T67" fmla="*/ 1150 h 5258"/>
                  <a:gd name="T68" fmla="*/ 1205 w 2842"/>
                  <a:gd name="T69" fmla="*/ 1285 h 5258"/>
                  <a:gd name="T70" fmla="*/ 1214 w 2842"/>
                  <a:gd name="T71" fmla="*/ 1180 h 5258"/>
                  <a:gd name="T72" fmla="*/ 1252 w 2842"/>
                  <a:gd name="T73" fmla="*/ 1260 h 5258"/>
                  <a:gd name="T74" fmla="*/ 1256 w 2842"/>
                  <a:gd name="T75" fmla="*/ 1106 h 5258"/>
                  <a:gd name="T76" fmla="*/ 1256 w 2842"/>
                  <a:gd name="T77" fmla="*/ 1048 h 5258"/>
                  <a:gd name="T78" fmla="*/ 1137 w 2842"/>
                  <a:gd name="T79" fmla="*/ 809 h 5258"/>
                  <a:gd name="T80" fmla="*/ 1036 w 2842"/>
                  <a:gd name="T81" fmla="*/ 512 h 5258"/>
                  <a:gd name="T82" fmla="*/ 976 w 2842"/>
                  <a:gd name="T83" fmla="*/ 162 h 5258"/>
                  <a:gd name="T84" fmla="*/ 738 w 2842"/>
                  <a:gd name="T85" fmla="*/ 6 h 5258"/>
                  <a:gd name="T86" fmla="*/ 578 w 2842"/>
                  <a:gd name="T87" fmla="*/ 20 h 5258"/>
                  <a:gd name="T88" fmla="*/ 444 w 2842"/>
                  <a:gd name="T89" fmla="*/ 124 h 5258"/>
                  <a:gd name="T90" fmla="*/ 294 w 2842"/>
                  <a:gd name="T91" fmla="*/ 210 h 5258"/>
                  <a:gd name="T92" fmla="*/ 281 w 2842"/>
                  <a:gd name="T93" fmla="*/ 408 h 5258"/>
                  <a:gd name="T94" fmla="*/ 212 w 2842"/>
                  <a:gd name="T95" fmla="*/ 691 h 5258"/>
                  <a:gd name="T96" fmla="*/ 109 w 2842"/>
                  <a:gd name="T97" fmla="*/ 1013 h 5258"/>
                  <a:gd name="T98" fmla="*/ 6 w 2842"/>
                  <a:gd name="T99" fmla="*/ 1152 h 5258"/>
                  <a:gd name="T100" fmla="*/ 67 w 2842"/>
                  <a:gd name="T101" fmla="*/ 1156 h 5258"/>
                  <a:gd name="T102" fmla="*/ 89 w 2842"/>
                  <a:gd name="T103" fmla="*/ 1250 h 5258"/>
                  <a:gd name="T104" fmla="*/ 97 w 2842"/>
                  <a:gd name="T105" fmla="*/ 1237 h 5258"/>
                  <a:gd name="T106" fmla="*/ 123 w 2842"/>
                  <a:gd name="T107" fmla="*/ 1245 h 5258"/>
                  <a:gd name="T108" fmla="*/ 127 w 2842"/>
                  <a:gd name="T109" fmla="*/ 1287 h 5258"/>
                  <a:gd name="T110" fmla="*/ 165 w 2842"/>
                  <a:gd name="T111" fmla="*/ 1233 h 5258"/>
                  <a:gd name="T112" fmla="*/ 209 w 2842"/>
                  <a:gd name="T113" fmla="*/ 1139 h 5258"/>
                  <a:gd name="T114" fmla="*/ 294 w 2842"/>
                  <a:gd name="T115" fmla="*/ 903 h 5258"/>
                  <a:gd name="T116" fmla="*/ 405 w 2842"/>
                  <a:gd name="T117" fmla="*/ 546 h 5258"/>
                  <a:gd name="T118" fmla="*/ 419 w 2842"/>
                  <a:gd name="T119" fmla="*/ 488 h 5258"/>
                  <a:gd name="T120" fmla="*/ 454 w 2842"/>
                  <a:gd name="T121" fmla="*/ 654 h 5258"/>
                  <a:gd name="T122" fmla="*/ 507 w 2842"/>
                  <a:gd name="T123" fmla="*/ 910 h 5258"/>
                  <a:gd name="T124" fmla="*/ 432 w 2842"/>
                  <a:gd name="T125" fmla="*/ 841 h 52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42"/>
                  <a:gd name="T190" fmla="*/ 0 h 5258"/>
                  <a:gd name="T191" fmla="*/ 2842 w 2842"/>
                  <a:gd name="T192" fmla="*/ 5258 h 52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42" h="5258">
                    <a:moveTo>
                      <a:pt x="882" y="2231"/>
                    </a:moveTo>
                    <a:lnTo>
                      <a:pt x="879" y="2245"/>
                    </a:lnTo>
                    <a:lnTo>
                      <a:pt x="863" y="2376"/>
                    </a:lnTo>
                    <a:lnTo>
                      <a:pt x="860" y="2440"/>
                    </a:lnTo>
                    <a:lnTo>
                      <a:pt x="860" y="2502"/>
                    </a:lnTo>
                    <a:lnTo>
                      <a:pt x="863" y="2566"/>
                    </a:lnTo>
                    <a:lnTo>
                      <a:pt x="863" y="2630"/>
                    </a:lnTo>
                    <a:lnTo>
                      <a:pt x="865" y="2697"/>
                    </a:lnTo>
                    <a:lnTo>
                      <a:pt x="865" y="2730"/>
                    </a:lnTo>
                    <a:lnTo>
                      <a:pt x="865" y="2756"/>
                    </a:lnTo>
                    <a:lnTo>
                      <a:pt x="867" y="2782"/>
                    </a:lnTo>
                    <a:lnTo>
                      <a:pt x="877" y="2887"/>
                    </a:lnTo>
                    <a:lnTo>
                      <a:pt x="896" y="2989"/>
                    </a:lnTo>
                    <a:lnTo>
                      <a:pt x="922" y="3089"/>
                    </a:lnTo>
                    <a:lnTo>
                      <a:pt x="950" y="3186"/>
                    </a:lnTo>
                    <a:lnTo>
                      <a:pt x="984" y="3281"/>
                    </a:lnTo>
                    <a:lnTo>
                      <a:pt x="1019" y="3376"/>
                    </a:lnTo>
                    <a:lnTo>
                      <a:pt x="1053" y="3474"/>
                    </a:lnTo>
                    <a:lnTo>
                      <a:pt x="1072" y="3521"/>
                    </a:lnTo>
                    <a:lnTo>
                      <a:pt x="1074" y="3538"/>
                    </a:lnTo>
                    <a:lnTo>
                      <a:pt x="1091" y="3623"/>
                    </a:lnTo>
                    <a:lnTo>
                      <a:pt x="1091" y="3690"/>
                    </a:lnTo>
                    <a:lnTo>
                      <a:pt x="1083" y="3754"/>
                    </a:lnTo>
                    <a:lnTo>
                      <a:pt x="1072" y="3818"/>
                    </a:lnTo>
                    <a:lnTo>
                      <a:pt x="1055" y="3882"/>
                    </a:lnTo>
                    <a:lnTo>
                      <a:pt x="1041" y="3949"/>
                    </a:lnTo>
                    <a:lnTo>
                      <a:pt x="1029" y="4015"/>
                    </a:lnTo>
                    <a:lnTo>
                      <a:pt x="1026" y="4049"/>
                    </a:lnTo>
                    <a:lnTo>
                      <a:pt x="1024" y="4060"/>
                    </a:lnTo>
                    <a:lnTo>
                      <a:pt x="1019" y="4127"/>
                    </a:lnTo>
                    <a:lnTo>
                      <a:pt x="1022" y="4179"/>
                    </a:lnTo>
                    <a:lnTo>
                      <a:pt x="1026" y="4232"/>
                    </a:lnTo>
                    <a:lnTo>
                      <a:pt x="1036" y="4286"/>
                    </a:lnTo>
                    <a:lnTo>
                      <a:pt x="1045" y="4336"/>
                    </a:lnTo>
                    <a:lnTo>
                      <a:pt x="1057" y="4388"/>
                    </a:lnTo>
                    <a:lnTo>
                      <a:pt x="1069" y="4438"/>
                    </a:lnTo>
                    <a:lnTo>
                      <a:pt x="1076" y="4462"/>
                    </a:lnTo>
                    <a:lnTo>
                      <a:pt x="1081" y="4479"/>
                    </a:lnTo>
                    <a:lnTo>
                      <a:pt x="1117" y="4557"/>
                    </a:lnTo>
                    <a:lnTo>
                      <a:pt x="1145" y="4619"/>
                    </a:lnTo>
                    <a:lnTo>
                      <a:pt x="1171" y="4683"/>
                    </a:lnTo>
                    <a:lnTo>
                      <a:pt x="1195" y="4745"/>
                    </a:lnTo>
                    <a:lnTo>
                      <a:pt x="1214" y="4811"/>
                    </a:lnTo>
                    <a:lnTo>
                      <a:pt x="1224" y="4878"/>
                    </a:lnTo>
                    <a:lnTo>
                      <a:pt x="1226" y="4949"/>
                    </a:lnTo>
                    <a:lnTo>
                      <a:pt x="1224" y="4987"/>
                    </a:lnTo>
                    <a:lnTo>
                      <a:pt x="1228" y="5006"/>
                    </a:lnTo>
                    <a:lnTo>
                      <a:pt x="1228" y="5025"/>
                    </a:lnTo>
                    <a:lnTo>
                      <a:pt x="1212" y="5047"/>
                    </a:lnTo>
                    <a:lnTo>
                      <a:pt x="1188" y="5077"/>
                    </a:lnTo>
                    <a:lnTo>
                      <a:pt x="1157" y="5111"/>
                    </a:lnTo>
                    <a:lnTo>
                      <a:pt x="1133" y="5127"/>
                    </a:lnTo>
                    <a:lnTo>
                      <a:pt x="1129" y="5130"/>
                    </a:lnTo>
                    <a:lnTo>
                      <a:pt x="1110" y="5142"/>
                    </a:lnTo>
                    <a:lnTo>
                      <a:pt x="1081" y="5158"/>
                    </a:lnTo>
                    <a:lnTo>
                      <a:pt x="1060" y="5173"/>
                    </a:lnTo>
                    <a:lnTo>
                      <a:pt x="1048" y="5189"/>
                    </a:lnTo>
                    <a:lnTo>
                      <a:pt x="1045" y="5194"/>
                    </a:lnTo>
                    <a:lnTo>
                      <a:pt x="1043" y="5213"/>
                    </a:lnTo>
                    <a:lnTo>
                      <a:pt x="1048" y="5234"/>
                    </a:lnTo>
                    <a:lnTo>
                      <a:pt x="1067" y="5249"/>
                    </a:lnTo>
                    <a:lnTo>
                      <a:pt x="1076" y="5249"/>
                    </a:lnTo>
                    <a:lnTo>
                      <a:pt x="1074" y="5227"/>
                    </a:lnTo>
                    <a:lnTo>
                      <a:pt x="1074" y="5206"/>
                    </a:lnTo>
                    <a:lnTo>
                      <a:pt x="1079" y="5184"/>
                    </a:lnTo>
                    <a:lnTo>
                      <a:pt x="1083" y="5180"/>
                    </a:lnTo>
                    <a:lnTo>
                      <a:pt x="1107" y="5161"/>
                    </a:lnTo>
                    <a:lnTo>
                      <a:pt x="1129" y="5144"/>
                    </a:lnTo>
                    <a:lnTo>
                      <a:pt x="1136" y="5139"/>
                    </a:lnTo>
                    <a:lnTo>
                      <a:pt x="1141" y="5144"/>
                    </a:lnTo>
                    <a:lnTo>
                      <a:pt x="1117" y="5161"/>
                    </a:lnTo>
                    <a:lnTo>
                      <a:pt x="1093" y="5184"/>
                    </a:lnTo>
                    <a:lnTo>
                      <a:pt x="1083" y="5211"/>
                    </a:lnTo>
                    <a:lnTo>
                      <a:pt x="1083" y="5215"/>
                    </a:lnTo>
                    <a:lnTo>
                      <a:pt x="1083" y="5220"/>
                    </a:lnTo>
                    <a:lnTo>
                      <a:pt x="1086" y="5239"/>
                    </a:lnTo>
                    <a:lnTo>
                      <a:pt x="1105" y="5249"/>
                    </a:lnTo>
                    <a:lnTo>
                      <a:pt x="1107" y="5249"/>
                    </a:lnTo>
                    <a:lnTo>
                      <a:pt x="1126" y="5232"/>
                    </a:lnTo>
                    <a:lnTo>
                      <a:pt x="1133" y="5213"/>
                    </a:lnTo>
                    <a:lnTo>
                      <a:pt x="1141" y="5194"/>
                    </a:lnTo>
                    <a:lnTo>
                      <a:pt x="1143" y="5189"/>
                    </a:lnTo>
                    <a:lnTo>
                      <a:pt x="1150" y="5170"/>
                    </a:lnTo>
                    <a:lnTo>
                      <a:pt x="1162" y="5146"/>
                    </a:lnTo>
                    <a:lnTo>
                      <a:pt x="1176" y="5127"/>
                    </a:lnTo>
                    <a:lnTo>
                      <a:pt x="1190" y="5120"/>
                    </a:lnTo>
                    <a:lnTo>
                      <a:pt x="1183" y="5142"/>
                    </a:lnTo>
                    <a:lnTo>
                      <a:pt x="1164" y="5177"/>
                    </a:lnTo>
                    <a:lnTo>
                      <a:pt x="1155" y="5196"/>
                    </a:lnTo>
                    <a:lnTo>
                      <a:pt x="1145" y="5213"/>
                    </a:lnTo>
                    <a:lnTo>
                      <a:pt x="1141" y="5237"/>
                    </a:lnTo>
                    <a:lnTo>
                      <a:pt x="1160" y="5256"/>
                    </a:lnTo>
                    <a:lnTo>
                      <a:pt x="1183" y="5249"/>
                    </a:lnTo>
                    <a:lnTo>
                      <a:pt x="1195" y="5225"/>
                    </a:lnTo>
                    <a:lnTo>
                      <a:pt x="1198" y="5218"/>
                    </a:lnTo>
                    <a:lnTo>
                      <a:pt x="1209" y="5189"/>
                    </a:lnTo>
                    <a:lnTo>
                      <a:pt x="1217" y="5170"/>
                    </a:lnTo>
                    <a:lnTo>
                      <a:pt x="1221" y="5151"/>
                    </a:lnTo>
                    <a:lnTo>
                      <a:pt x="1224" y="5146"/>
                    </a:lnTo>
                    <a:lnTo>
                      <a:pt x="1238" y="5127"/>
                    </a:lnTo>
                    <a:lnTo>
                      <a:pt x="1255" y="5127"/>
                    </a:lnTo>
                    <a:lnTo>
                      <a:pt x="1245" y="5151"/>
                    </a:lnTo>
                    <a:lnTo>
                      <a:pt x="1233" y="5173"/>
                    </a:lnTo>
                    <a:lnTo>
                      <a:pt x="1228" y="5184"/>
                    </a:lnTo>
                    <a:lnTo>
                      <a:pt x="1214" y="5203"/>
                    </a:lnTo>
                    <a:lnTo>
                      <a:pt x="1205" y="5230"/>
                    </a:lnTo>
                    <a:lnTo>
                      <a:pt x="1212" y="5249"/>
                    </a:lnTo>
                    <a:lnTo>
                      <a:pt x="1231" y="5258"/>
                    </a:lnTo>
                    <a:lnTo>
                      <a:pt x="1252" y="5249"/>
                    </a:lnTo>
                    <a:lnTo>
                      <a:pt x="1257" y="5249"/>
                    </a:lnTo>
                    <a:lnTo>
                      <a:pt x="1278" y="5222"/>
                    </a:lnTo>
                    <a:lnTo>
                      <a:pt x="1283" y="5203"/>
                    </a:lnTo>
                    <a:lnTo>
                      <a:pt x="1288" y="5184"/>
                    </a:lnTo>
                    <a:lnTo>
                      <a:pt x="1288" y="5180"/>
                    </a:lnTo>
                    <a:lnTo>
                      <a:pt x="1293" y="5161"/>
                    </a:lnTo>
                    <a:lnTo>
                      <a:pt x="1300" y="5135"/>
                    </a:lnTo>
                    <a:lnTo>
                      <a:pt x="1309" y="5115"/>
                    </a:lnTo>
                    <a:lnTo>
                      <a:pt x="1326" y="5111"/>
                    </a:lnTo>
                    <a:lnTo>
                      <a:pt x="1321" y="5137"/>
                    </a:lnTo>
                    <a:lnTo>
                      <a:pt x="1307" y="5161"/>
                    </a:lnTo>
                    <a:lnTo>
                      <a:pt x="1300" y="5189"/>
                    </a:lnTo>
                    <a:lnTo>
                      <a:pt x="1300" y="5196"/>
                    </a:lnTo>
                    <a:lnTo>
                      <a:pt x="1297" y="5215"/>
                    </a:lnTo>
                    <a:lnTo>
                      <a:pt x="1300" y="5234"/>
                    </a:lnTo>
                    <a:lnTo>
                      <a:pt x="1314" y="5246"/>
                    </a:lnTo>
                    <a:lnTo>
                      <a:pt x="1319" y="5246"/>
                    </a:lnTo>
                    <a:lnTo>
                      <a:pt x="1340" y="5249"/>
                    </a:lnTo>
                    <a:lnTo>
                      <a:pt x="1366" y="5249"/>
                    </a:lnTo>
                    <a:lnTo>
                      <a:pt x="1388" y="5244"/>
                    </a:lnTo>
                    <a:lnTo>
                      <a:pt x="1407" y="5230"/>
                    </a:lnTo>
                    <a:lnTo>
                      <a:pt x="1421" y="5211"/>
                    </a:lnTo>
                    <a:lnTo>
                      <a:pt x="1430" y="5189"/>
                    </a:lnTo>
                    <a:lnTo>
                      <a:pt x="1426" y="5175"/>
                    </a:lnTo>
                    <a:lnTo>
                      <a:pt x="1423" y="5168"/>
                    </a:lnTo>
                    <a:lnTo>
                      <a:pt x="1414" y="5135"/>
                    </a:lnTo>
                    <a:lnTo>
                      <a:pt x="1411" y="5108"/>
                    </a:lnTo>
                    <a:lnTo>
                      <a:pt x="1411" y="5080"/>
                    </a:lnTo>
                    <a:lnTo>
                      <a:pt x="1411" y="5051"/>
                    </a:lnTo>
                    <a:lnTo>
                      <a:pt x="1414" y="5023"/>
                    </a:lnTo>
                    <a:lnTo>
                      <a:pt x="1414" y="4997"/>
                    </a:lnTo>
                    <a:lnTo>
                      <a:pt x="1411" y="4968"/>
                    </a:lnTo>
                    <a:lnTo>
                      <a:pt x="1409" y="4954"/>
                    </a:lnTo>
                    <a:lnTo>
                      <a:pt x="1404" y="4940"/>
                    </a:lnTo>
                    <a:lnTo>
                      <a:pt x="1385" y="4861"/>
                    </a:lnTo>
                    <a:lnTo>
                      <a:pt x="1378" y="4797"/>
                    </a:lnTo>
                    <a:lnTo>
                      <a:pt x="1376" y="4733"/>
                    </a:lnTo>
                    <a:lnTo>
                      <a:pt x="1376" y="4666"/>
                    </a:lnTo>
                    <a:lnTo>
                      <a:pt x="1378" y="4600"/>
                    </a:lnTo>
                    <a:lnTo>
                      <a:pt x="1381" y="4531"/>
                    </a:lnTo>
                    <a:lnTo>
                      <a:pt x="1381" y="4462"/>
                    </a:lnTo>
                    <a:lnTo>
                      <a:pt x="1381" y="4426"/>
                    </a:lnTo>
                    <a:lnTo>
                      <a:pt x="1381" y="4412"/>
                    </a:lnTo>
                    <a:lnTo>
                      <a:pt x="1390" y="4341"/>
                    </a:lnTo>
                    <a:lnTo>
                      <a:pt x="1395" y="4286"/>
                    </a:lnTo>
                    <a:lnTo>
                      <a:pt x="1397" y="4232"/>
                    </a:lnTo>
                    <a:lnTo>
                      <a:pt x="1397" y="4175"/>
                    </a:lnTo>
                    <a:lnTo>
                      <a:pt x="1392" y="4120"/>
                    </a:lnTo>
                    <a:lnTo>
                      <a:pt x="1383" y="4065"/>
                    </a:lnTo>
                    <a:lnTo>
                      <a:pt x="1369" y="4013"/>
                    </a:lnTo>
                    <a:lnTo>
                      <a:pt x="1359" y="3984"/>
                    </a:lnTo>
                    <a:lnTo>
                      <a:pt x="1352" y="3958"/>
                    </a:lnTo>
                    <a:lnTo>
                      <a:pt x="1352" y="3937"/>
                    </a:lnTo>
                    <a:lnTo>
                      <a:pt x="1357" y="3916"/>
                    </a:lnTo>
                    <a:lnTo>
                      <a:pt x="1359" y="3901"/>
                    </a:lnTo>
                    <a:lnTo>
                      <a:pt x="1366" y="3882"/>
                    </a:lnTo>
                    <a:lnTo>
                      <a:pt x="1373" y="3863"/>
                    </a:lnTo>
                    <a:lnTo>
                      <a:pt x="1392" y="3787"/>
                    </a:lnTo>
                    <a:lnTo>
                      <a:pt x="1402" y="3706"/>
                    </a:lnTo>
                    <a:lnTo>
                      <a:pt x="1404" y="3626"/>
                    </a:lnTo>
                    <a:lnTo>
                      <a:pt x="1400" y="3542"/>
                    </a:lnTo>
                    <a:lnTo>
                      <a:pt x="1397" y="3459"/>
                    </a:lnTo>
                    <a:lnTo>
                      <a:pt x="1395" y="3374"/>
                    </a:lnTo>
                    <a:lnTo>
                      <a:pt x="1397" y="3291"/>
                    </a:lnTo>
                    <a:lnTo>
                      <a:pt x="1402" y="3248"/>
                    </a:lnTo>
                    <a:lnTo>
                      <a:pt x="1397" y="3229"/>
                    </a:lnTo>
                    <a:lnTo>
                      <a:pt x="1395" y="3210"/>
                    </a:lnTo>
                    <a:lnTo>
                      <a:pt x="1390" y="3127"/>
                    </a:lnTo>
                    <a:lnTo>
                      <a:pt x="1392" y="3043"/>
                    </a:lnTo>
                    <a:lnTo>
                      <a:pt x="1397" y="2958"/>
                    </a:lnTo>
                    <a:lnTo>
                      <a:pt x="1404" y="2872"/>
                    </a:lnTo>
                    <a:lnTo>
                      <a:pt x="1409" y="2787"/>
                    </a:lnTo>
                    <a:lnTo>
                      <a:pt x="1409" y="2704"/>
                    </a:lnTo>
                    <a:lnTo>
                      <a:pt x="1407" y="2620"/>
                    </a:lnTo>
                    <a:lnTo>
                      <a:pt x="1400" y="2580"/>
                    </a:lnTo>
                    <a:lnTo>
                      <a:pt x="1409" y="2568"/>
                    </a:lnTo>
                    <a:lnTo>
                      <a:pt x="1414" y="2585"/>
                    </a:lnTo>
                    <a:lnTo>
                      <a:pt x="1423" y="2659"/>
                    </a:lnTo>
                    <a:lnTo>
                      <a:pt x="1428" y="2718"/>
                    </a:lnTo>
                    <a:lnTo>
                      <a:pt x="1428" y="2782"/>
                    </a:lnTo>
                    <a:lnTo>
                      <a:pt x="1428" y="2844"/>
                    </a:lnTo>
                    <a:lnTo>
                      <a:pt x="1428" y="2908"/>
                    </a:lnTo>
                    <a:lnTo>
                      <a:pt x="1430" y="2967"/>
                    </a:lnTo>
                    <a:lnTo>
                      <a:pt x="1438" y="3027"/>
                    </a:lnTo>
                    <a:lnTo>
                      <a:pt x="1442" y="3053"/>
                    </a:lnTo>
                    <a:lnTo>
                      <a:pt x="1445" y="3079"/>
                    </a:lnTo>
                    <a:lnTo>
                      <a:pt x="1447" y="3105"/>
                    </a:lnTo>
                    <a:lnTo>
                      <a:pt x="1452" y="3210"/>
                    </a:lnTo>
                    <a:lnTo>
                      <a:pt x="1449" y="3317"/>
                    </a:lnTo>
                    <a:lnTo>
                      <a:pt x="1447" y="3424"/>
                    </a:lnTo>
                    <a:lnTo>
                      <a:pt x="1447" y="3531"/>
                    </a:lnTo>
                    <a:lnTo>
                      <a:pt x="1454" y="3638"/>
                    </a:lnTo>
                    <a:lnTo>
                      <a:pt x="1471" y="3737"/>
                    </a:lnTo>
                    <a:lnTo>
                      <a:pt x="1499" y="3832"/>
                    </a:lnTo>
                    <a:lnTo>
                      <a:pt x="1521" y="3880"/>
                    </a:lnTo>
                    <a:lnTo>
                      <a:pt x="1521" y="3885"/>
                    </a:lnTo>
                    <a:lnTo>
                      <a:pt x="1521" y="3916"/>
                    </a:lnTo>
                    <a:lnTo>
                      <a:pt x="1518" y="3939"/>
                    </a:lnTo>
                    <a:lnTo>
                      <a:pt x="1516" y="3963"/>
                    </a:lnTo>
                    <a:lnTo>
                      <a:pt x="1511" y="3987"/>
                    </a:lnTo>
                    <a:lnTo>
                      <a:pt x="1504" y="4008"/>
                    </a:lnTo>
                    <a:lnTo>
                      <a:pt x="1497" y="4030"/>
                    </a:lnTo>
                    <a:lnTo>
                      <a:pt x="1487" y="4053"/>
                    </a:lnTo>
                    <a:lnTo>
                      <a:pt x="1485" y="4063"/>
                    </a:lnTo>
                    <a:lnTo>
                      <a:pt x="1480" y="4075"/>
                    </a:lnTo>
                    <a:lnTo>
                      <a:pt x="1468" y="4146"/>
                    </a:lnTo>
                    <a:lnTo>
                      <a:pt x="1468" y="4208"/>
                    </a:lnTo>
                    <a:lnTo>
                      <a:pt x="1471" y="4272"/>
                    </a:lnTo>
                    <a:lnTo>
                      <a:pt x="1478" y="4336"/>
                    </a:lnTo>
                    <a:lnTo>
                      <a:pt x="1485" y="4391"/>
                    </a:lnTo>
                    <a:lnTo>
                      <a:pt x="1492" y="4436"/>
                    </a:lnTo>
                    <a:lnTo>
                      <a:pt x="1497" y="4467"/>
                    </a:lnTo>
                    <a:lnTo>
                      <a:pt x="1497" y="4476"/>
                    </a:lnTo>
                    <a:lnTo>
                      <a:pt x="1497" y="4488"/>
                    </a:lnTo>
                    <a:lnTo>
                      <a:pt x="1499" y="4550"/>
                    </a:lnTo>
                    <a:lnTo>
                      <a:pt x="1499" y="4597"/>
                    </a:lnTo>
                    <a:lnTo>
                      <a:pt x="1502" y="4640"/>
                    </a:lnTo>
                    <a:lnTo>
                      <a:pt x="1504" y="4685"/>
                    </a:lnTo>
                    <a:lnTo>
                      <a:pt x="1506" y="4728"/>
                    </a:lnTo>
                    <a:lnTo>
                      <a:pt x="1506" y="4773"/>
                    </a:lnTo>
                    <a:lnTo>
                      <a:pt x="1506" y="4818"/>
                    </a:lnTo>
                    <a:lnTo>
                      <a:pt x="1506" y="4842"/>
                    </a:lnTo>
                    <a:lnTo>
                      <a:pt x="1504" y="4852"/>
                    </a:lnTo>
                    <a:lnTo>
                      <a:pt x="1499" y="4897"/>
                    </a:lnTo>
                    <a:lnTo>
                      <a:pt x="1490" y="4930"/>
                    </a:lnTo>
                    <a:lnTo>
                      <a:pt x="1483" y="4966"/>
                    </a:lnTo>
                    <a:lnTo>
                      <a:pt x="1473" y="5004"/>
                    </a:lnTo>
                    <a:lnTo>
                      <a:pt x="1468" y="5049"/>
                    </a:lnTo>
                    <a:lnTo>
                      <a:pt x="1466" y="5101"/>
                    </a:lnTo>
                    <a:lnTo>
                      <a:pt x="1471" y="5165"/>
                    </a:lnTo>
                    <a:lnTo>
                      <a:pt x="1473" y="5201"/>
                    </a:lnTo>
                    <a:lnTo>
                      <a:pt x="1473" y="5203"/>
                    </a:lnTo>
                    <a:lnTo>
                      <a:pt x="1490" y="5225"/>
                    </a:lnTo>
                    <a:lnTo>
                      <a:pt x="1514" y="5232"/>
                    </a:lnTo>
                    <a:lnTo>
                      <a:pt x="1537" y="5234"/>
                    </a:lnTo>
                    <a:lnTo>
                      <a:pt x="1552" y="5237"/>
                    </a:lnTo>
                    <a:lnTo>
                      <a:pt x="1575" y="5234"/>
                    </a:lnTo>
                    <a:lnTo>
                      <a:pt x="1599" y="5220"/>
                    </a:lnTo>
                    <a:lnTo>
                      <a:pt x="1604" y="5199"/>
                    </a:lnTo>
                    <a:lnTo>
                      <a:pt x="1599" y="5180"/>
                    </a:lnTo>
                    <a:lnTo>
                      <a:pt x="1580" y="5163"/>
                    </a:lnTo>
                    <a:lnTo>
                      <a:pt x="1556" y="5154"/>
                    </a:lnTo>
                    <a:lnTo>
                      <a:pt x="1563" y="5142"/>
                    </a:lnTo>
                    <a:lnTo>
                      <a:pt x="1585" y="5154"/>
                    </a:lnTo>
                    <a:lnTo>
                      <a:pt x="1604" y="5170"/>
                    </a:lnTo>
                    <a:lnTo>
                      <a:pt x="1611" y="5175"/>
                    </a:lnTo>
                    <a:lnTo>
                      <a:pt x="1611" y="5201"/>
                    </a:lnTo>
                    <a:lnTo>
                      <a:pt x="1611" y="5222"/>
                    </a:lnTo>
                    <a:lnTo>
                      <a:pt x="1621" y="5234"/>
                    </a:lnTo>
                    <a:lnTo>
                      <a:pt x="1640" y="5241"/>
                    </a:lnTo>
                    <a:lnTo>
                      <a:pt x="1663" y="5246"/>
                    </a:lnTo>
                    <a:lnTo>
                      <a:pt x="1682" y="5246"/>
                    </a:lnTo>
                    <a:lnTo>
                      <a:pt x="1692" y="5239"/>
                    </a:lnTo>
                    <a:lnTo>
                      <a:pt x="1699" y="5218"/>
                    </a:lnTo>
                    <a:lnTo>
                      <a:pt x="1697" y="5199"/>
                    </a:lnTo>
                    <a:lnTo>
                      <a:pt x="1692" y="5196"/>
                    </a:lnTo>
                    <a:lnTo>
                      <a:pt x="1673" y="5177"/>
                    </a:lnTo>
                    <a:lnTo>
                      <a:pt x="1668" y="5158"/>
                    </a:lnTo>
                    <a:lnTo>
                      <a:pt x="1663" y="5137"/>
                    </a:lnTo>
                    <a:lnTo>
                      <a:pt x="1661" y="5127"/>
                    </a:lnTo>
                    <a:lnTo>
                      <a:pt x="1673" y="5149"/>
                    </a:lnTo>
                    <a:lnTo>
                      <a:pt x="1678" y="5168"/>
                    </a:lnTo>
                    <a:lnTo>
                      <a:pt x="1692" y="5184"/>
                    </a:lnTo>
                    <a:lnTo>
                      <a:pt x="1711" y="5199"/>
                    </a:lnTo>
                    <a:lnTo>
                      <a:pt x="1708" y="5220"/>
                    </a:lnTo>
                    <a:lnTo>
                      <a:pt x="1706" y="5225"/>
                    </a:lnTo>
                    <a:lnTo>
                      <a:pt x="1730" y="5234"/>
                    </a:lnTo>
                    <a:lnTo>
                      <a:pt x="1742" y="5234"/>
                    </a:lnTo>
                    <a:lnTo>
                      <a:pt x="1763" y="5222"/>
                    </a:lnTo>
                    <a:lnTo>
                      <a:pt x="1763" y="5201"/>
                    </a:lnTo>
                    <a:lnTo>
                      <a:pt x="1751" y="5189"/>
                    </a:lnTo>
                    <a:lnTo>
                      <a:pt x="1735" y="5170"/>
                    </a:lnTo>
                    <a:lnTo>
                      <a:pt x="1723" y="5151"/>
                    </a:lnTo>
                    <a:lnTo>
                      <a:pt x="1718" y="5130"/>
                    </a:lnTo>
                    <a:lnTo>
                      <a:pt x="1735" y="5151"/>
                    </a:lnTo>
                    <a:lnTo>
                      <a:pt x="1746" y="5170"/>
                    </a:lnTo>
                    <a:lnTo>
                      <a:pt x="1765" y="5192"/>
                    </a:lnTo>
                    <a:lnTo>
                      <a:pt x="1773" y="5215"/>
                    </a:lnTo>
                    <a:lnTo>
                      <a:pt x="1765" y="5230"/>
                    </a:lnTo>
                    <a:lnTo>
                      <a:pt x="1784" y="5239"/>
                    </a:lnTo>
                    <a:lnTo>
                      <a:pt x="1804" y="5234"/>
                    </a:lnTo>
                    <a:lnTo>
                      <a:pt x="1823" y="5225"/>
                    </a:lnTo>
                    <a:lnTo>
                      <a:pt x="1820" y="5201"/>
                    </a:lnTo>
                    <a:lnTo>
                      <a:pt x="1813" y="5182"/>
                    </a:lnTo>
                    <a:lnTo>
                      <a:pt x="1794" y="5170"/>
                    </a:lnTo>
                    <a:lnTo>
                      <a:pt x="1789" y="5165"/>
                    </a:lnTo>
                    <a:lnTo>
                      <a:pt x="1808" y="5168"/>
                    </a:lnTo>
                    <a:lnTo>
                      <a:pt x="1818" y="5177"/>
                    </a:lnTo>
                    <a:lnTo>
                      <a:pt x="1825" y="5196"/>
                    </a:lnTo>
                    <a:lnTo>
                      <a:pt x="1827" y="5220"/>
                    </a:lnTo>
                    <a:lnTo>
                      <a:pt x="1832" y="5230"/>
                    </a:lnTo>
                    <a:lnTo>
                      <a:pt x="1851" y="5215"/>
                    </a:lnTo>
                    <a:lnTo>
                      <a:pt x="1851" y="5196"/>
                    </a:lnTo>
                    <a:lnTo>
                      <a:pt x="1844" y="5177"/>
                    </a:lnTo>
                    <a:lnTo>
                      <a:pt x="1825" y="5158"/>
                    </a:lnTo>
                    <a:lnTo>
                      <a:pt x="1813" y="5151"/>
                    </a:lnTo>
                    <a:lnTo>
                      <a:pt x="1811" y="5149"/>
                    </a:lnTo>
                    <a:lnTo>
                      <a:pt x="1792" y="5142"/>
                    </a:lnTo>
                    <a:lnTo>
                      <a:pt x="1763" y="5127"/>
                    </a:lnTo>
                    <a:lnTo>
                      <a:pt x="1739" y="5113"/>
                    </a:lnTo>
                    <a:lnTo>
                      <a:pt x="1720" y="5099"/>
                    </a:lnTo>
                    <a:lnTo>
                      <a:pt x="1716" y="5096"/>
                    </a:lnTo>
                    <a:lnTo>
                      <a:pt x="1699" y="5070"/>
                    </a:lnTo>
                    <a:lnTo>
                      <a:pt x="1692" y="5047"/>
                    </a:lnTo>
                    <a:lnTo>
                      <a:pt x="1687" y="5020"/>
                    </a:lnTo>
                    <a:lnTo>
                      <a:pt x="1687" y="4994"/>
                    </a:lnTo>
                    <a:lnTo>
                      <a:pt x="1687" y="4968"/>
                    </a:lnTo>
                    <a:lnTo>
                      <a:pt x="1685" y="4942"/>
                    </a:lnTo>
                    <a:lnTo>
                      <a:pt x="1680" y="4916"/>
                    </a:lnTo>
                    <a:lnTo>
                      <a:pt x="1675" y="4904"/>
                    </a:lnTo>
                    <a:lnTo>
                      <a:pt x="1678" y="4890"/>
                    </a:lnTo>
                    <a:lnTo>
                      <a:pt x="1697" y="4821"/>
                    </a:lnTo>
                    <a:lnTo>
                      <a:pt x="1708" y="4769"/>
                    </a:lnTo>
                    <a:lnTo>
                      <a:pt x="1725" y="4712"/>
                    </a:lnTo>
                    <a:lnTo>
                      <a:pt x="1739" y="4657"/>
                    </a:lnTo>
                    <a:lnTo>
                      <a:pt x="1756" y="4602"/>
                    </a:lnTo>
                    <a:lnTo>
                      <a:pt x="1775" y="4548"/>
                    </a:lnTo>
                    <a:lnTo>
                      <a:pt x="1794" y="4493"/>
                    </a:lnTo>
                    <a:lnTo>
                      <a:pt x="1804" y="4467"/>
                    </a:lnTo>
                    <a:lnTo>
                      <a:pt x="1813" y="4445"/>
                    </a:lnTo>
                    <a:lnTo>
                      <a:pt x="1820" y="4424"/>
                    </a:lnTo>
                    <a:lnTo>
                      <a:pt x="1846" y="4334"/>
                    </a:lnTo>
                    <a:lnTo>
                      <a:pt x="1863" y="4246"/>
                    </a:lnTo>
                    <a:lnTo>
                      <a:pt x="1870" y="4153"/>
                    </a:lnTo>
                    <a:lnTo>
                      <a:pt x="1868" y="4060"/>
                    </a:lnTo>
                    <a:lnTo>
                      <a:pt x="1858" y="3970"/>
                    </a:lnTo>
                    <a:lnTo>
                      <a:pt x="1842" y="3880"/>
                    </a:lnTo>
                    <a:lnTo>
                      <a:pt x="1815" y="3794"/>
                    </a:lnTo>
                    <a:lnTo>
                      <a:pt x="1799" y="3752"/>
                    </a:lnTo>
                    <a:lnTo>
                      <a:pt x="1799" y="3744"/>
                    </a:lnTo>
                    <a:lnTo>
                      <a:pt x="1796" y="3709"/>
                    </a:lnTo>
                    <a:lnTo>
                      <a:pt x="1796" y="3678"/>
                    </a:lnTo>
                    <a:lnTo>
                      <a:pt x="1799" y="3652"/>
                    </a:lnTo>
                    <a:lnTo>
                      <a:pt x="1801" y="3621"/>
                    </a:lnTo>
                    <a:lnTo>
                      <a:pt x="1804" y="3592"/>
                    </a:lnTo>
                    <a:lnTo>
                      <a:pt x="1804" y="3564"/>
                    </a:lnTo>
                    <a:lnTo>
                      <a:pt x="1804" y="3535"/>
                    </a:lnTo>
                    <a:lnTo>
                      <a:pt x="1801" y="3521"/>
                    </a:lnTo>
                    <a:lnTo>
                      <a:pt x="1787" y="3538"/>
                    </a:lnTo>
                    <a:lnTo>
                      <a:pt x="1780" y="3516"/>
                    </a:lnTo>
                    <a:lnTo>
                      <a:pt x="1784" y="3497"/>
                    </a:lnTo>
                    <a:lnTo>
                      <a:pt x="1794" y="3471"/>
                    </a:lnTo>
                    <a:lnTo>
                      <a:pt x="1806" y="3443"/>
                    </a:lnTo>
                    <a:lnTo>
                      <a:pt x="1846" y="3331"/>
                    </a:lnTo>
                    <a:lnTo>
                      <a:pt x="1882" y="3219"/>
                    </a:lnTo>
                    <a:lnTo>
                      <a:pt x="1913" y="3105"/>
                    </a:lnTo>
                    <a:lnTo>
                      <a:pt x="1939" y="2991"/>
                    </a:lnTo>
                    <a:lnTo>
                      <a:pt x="1960" y="2872"/>
                    </a:lnTo>
                    <a:lnTo>
                      <a:pt x="1975" y="2754"/>
                    </a:lnTo>
                    <a:lnTo>
                      <a:pt x="1984" y="2632"/>
                    </a:lnTo>
                    <a:lnTo>
                      <a:pt x="1986" y="2568"/>
                    </a:lnTo>
                    <a:lnTo>
                      <a:pt x="1986" y="2559"/>
                    </a:lnTo>
                    <a:lnTo>
                      <a:pt x="1989" y="2509"/>
                    </a:lnTo>
                    <a:lnTo>
                      <a:pt x="1991" y="2466"/>
                    </a:lnTo>
                    <a:lnTo>
                      <a:pt x="1994" y="2421"/>
                    </a:lnTo>
                    <a:lnTo>
                      <a:pt x="1994" y="2378"/>
                    </a:lnTo>
                    <a:lnTo>
                      <a:pt x="1994" y="2335"/>
                    </a:lnTo>
                    <a:lnTo>
                      <a:pt x="1991" y="2293"/>
                    </a:lnTo>
                    <a:lnTo>
                      <a:pt x="1986" y="2252"/>
                    </a:lnTo>
                    <a:lnTo>
                      <a:pt x="1982" y="2231"/>
                    </a:lnTo>
                    <a:lnTo>
                      <a:pt x="1982" y="2202"/>
                    </a:lnTo>
                    <a:lnTo>
                      <a:pt x="1982" y="2186"/>
                    </a:lnTo>
                    <a:lnTo>
                      <a:pt x="1979" y="2160"/>
                    </a:lnTo>
                    <a:lnTo>
                      <a:pt x="1977" y="2136"/>
                    </a:lnTo>
                    <a:lnTo>
                      <a:pt x="1975" y="2112"/>
                    </a:lnTo>
                    <a:lnTo>
                      <a:pt x="1975" y="2105"/>
                    </a:lnTo>
                    <a:lnTo>
                      <a:pt x="1972" y="2098"/>
                    </a:lnTo>
                    <a:lnTo>
                      <a:pt x="1960" y="2062"/>
                    </a:lnTo>
                    <a:lnTo>
                      <a:pt x="1951" y="2034"/>
                    </a:lnTo>
                    <a:lnTo>
                      <a:pt x="1939" y="2005"/>
                    </a:lnTo>
                    <a:lnTo>
                      <a:pt x="1929" y="1977"/>
                    </a:lnTo>
                    <a:lnTo>
                      <a:pt x="1920" y="1948"/>
                    </a:lnTo>
                    <a:lnTo>
                      <a:pt x="1913" y="1917"/>
                    </a:lnTo>
                    <a:lnTo>
                      <a:pt x="1906" y="1886"/>
                    </a:lnTo>
                    <a:lnTo>
                      <a:pt x="1906" y="1870"/>
                    </a:lnTo>
                    <a:lnTo>
                      <a:pt x="1887" y="1881"/>
                    </a:lnTo>
                    <a:lnTo>
                      <a:pt x="1875" y="1889"/>
                    </a:lnTo>
                    <a:lnTo>
                      <a:pt x="1868" y="1874"/>
                    </a:lnTo>
                    <a:lnTo>
                      <a:pt x="1875" y="1867"/>
                    </a:lnTo>
                    <a:lnTo>
                      <a:pt x="1899" y="1832"/>
                    </a:lnTo>
                    <a:lnTo>
                      <a:pt x="1908" y="1798"/>
                    </a:lnTo>
                    <a:lnTo>
                      <a:pt x="1908" y="1765"/>
                    </a:lnTo>
                    <a:lnTo>
                      <a:pt x="1903" y="1732"/>
                    </a:lnTo>
                    <a:lnTo>
                      <a:pt x="1894" y="1699"/>
                    </a:lnTo>
                    <a:lnTo>
                      <a:pt x="1884" y="1663"/>
                    </a:lnTo>
                    <a:lnTo>
                      <a:pt x="1875" y="1630"/>
                    </a:lnTo>
                    <a:lnTo>
                      <a:pt x="1872" y="1615"/>
                    </a:lnTo>
                    <a:lnTo>
                      <a:pt x="1868" y="1592"/>
                    </a:lnTo>
                    <a:lnTo>
                      <a:pt x="1865" y="1568"/>
                    </a:lnTo>
                    <a:lnTo>
                      <a:pt x="1865" y="1480"/>
                    </a:lnTo>
                    <a:lnTo>
                      <a:pt x="1877" y="1394"/>
                    </a:lnTo>
                    <a:lnTo>
                      <a:pt x="1894" y="1311"/>
                    </a:lnTo>
                    <a:lnTo>
                      <a:pt x="1918" y="1228"/>
                    </a:lnTo>
                    <a:lnTo>
                      <a:pt x="1937" y="1142"/>
                    </a:lnTo>
                    <a:lnTo>
                      <a:pt x="1948" y="1057"/>
                    </a:lnTo>
                    <a:lnTo>
                      <a:pt x="1951" y="969"/>
                    </a:lnTo>
                    <a:lnTo>
                      <a:pt x="1946" y="924"/>
                    </a:lnTo>
                    <a:lnTo>
                      <a:pt x="1951" y="919"/>
                    </a:lnTo>
                    <a:lnTo>
                      <a:pt x="1970" y="931"/>
                    </a:lnTo>
                    <a:lnTo>
                      <a:pt x="1977" y="952"/>
                    </a:lnTo>
                    <a:lnTo>
                      <a:pt x="1979" y="964"/>
                    </a:lnTo>
                    <a:lnTo>
                      <a:pt x="1982" y="971"/>
                    </a:lnTo>
                    <a:lnTo>
                      <a:pt x="1982" y="1019"/>
                    </a:lnTo>
                    <a:lnTo>
                      <a:pt x="1977" y="1055"/>
                    </a:lnTo>
                    <a:lnTo>
                      <a:pt x="1970" y="1093"/>
                    </a:lnTo>
                    <a:lnTo>
                      <a:pt x="1963" y="1131"/>
                    </a:lnTo>
                    <a:lnTo>
                      <a:pt x="1958" y="1166"/>
                    </a:lnTo>
                    <a:lnTo>
                      <a:pt x="1956" y="1204"/>
                    </a:lnTo>
                    <a:lnTo>
                      <a:pt x="1960" y="1240"/>
                    </a:lnTo>
                    <a:lnTo>
                      <a:pt x="1965" y="1259"/>
                    </a:lnTo>
                    <a:lnTo>
                      <a:pt x="1970" y="1271"/>
                    </a:lnTo>
                    <a:lnTo>
                      <a:pt x="1984" y="1333"/>
                    </a:lnTo>
                    <a:lnTo>
                      <a:pt x="1989" y="1385"/>
                    </a:lnTo>
                    <a:lnTo>
                      <a:pt x="1991" y="1437"/>
                    </a:lnTo>
                    <a:lnTo>
                      <a:pt x="1989" y="1489"/>
                    </a:lnTo>
                    <a:lnTo>
                      <a:pt x="1991" y="1544"/>
                    </a:lnTo>
                    <a:lnTo>
                      <a:pt x="1996" y="1594"/>
                    </a:lnTo>
                    <a:lnTo>
                      <a:pt x="2008" y="1644"/>
                    </a:lnTo>
                    <a:lnTo>
                      <a:pt x="2020" y="1668"/>
                    </a:lnTo>
                    <a:lnTo>
                      <a:pt x="2027" y="1687"/>
                    </a:lnTo>
                    <a:lnTo>
                      <a:pt x="2034" y="1706"/>
                    </a:lnTo>
                    <a:lnTo>
                      <a:pt x="2065" y="1782"/>
                    </a:lnTo>
                    <a:lnTo>
                      <a:pt x="2101" y="1858"/>
                    </a:lnTo>
                    <a:lnTo>
                      <a:pt x="2141" y="1931"/>
                    </a:lnTo>
                    <a:lnTo>
                      <a:pt x="2184" y="2003"/>
                    </a:lnTo>
                    <a:lnTo>
                      <a:pt x="2229" y="2074"/>
                    </a:lnTo>
                    <a:lnTo>
                      <a:pt x="2274" y="2145"/>
                    </a:lnTo>
                    <a:lnTo>
                      <a:pt x="2324" y="2212"/>
                    </a:lnTo>
                    <a:lnTo>
                      <a:pt x="2348" y="2247"/>
                    </a:lnTo>
                    <a:lnTo>
                      <a:pt x="2350" y="2252"/>
                    </a:lnTo>
                    <a:lnTo>
                      <a:pt x="2362" y="2271"/>
                    </a:lnTo>
                    <a:lnTo>
                      <a:pt x="2381" y="2302"/>
                    </a:lnTo>
                    <a:lnTo>
                      <a:pt x="2393" y="2338"/>
                    </a:lnTo>
                    <a:lnTo>
                      <a:pt x="2395" y="2357"/>
                    </a:lnTo>
                    <a:lnTo>
                      <a:pt x="2398" y="2376"/>
                    </a:lnTo>
                    <a:lnTo>
                      <a:pt x="2395" y="2383"/>
                    </a:lnTo>
                    <a:lnTo>
                      <a:pt x="2393" y="2397"/>
                    </a:lnTo>
                    <a:lnTo>
                      <a:pt x="2386" y="2461"/>
                    </a:lnTo>
                    <a:lnTo>
                      <a:pt x="2388" y="2518"/>
                    </a:lnTo>
                    <a:lnTo>
                      <a:pt x="2398" y="2575"/>
                    </a:lnTo>
                    <a:lnTo>
                      <a:pt x="2409" y="2632"/>
                    </a:lnTo>
                    <a:lnTo>
                      <a:pt x="2421" y="2692"/>
                    </a:lnTo>
                    <a:lnTo>
                      <a:pt x="2436" y="2746"/>
                    </a:lnTo>
                    <a:lnTo>
                      <a:pt x="2445" y="2796"/>
                    </a:lnTo>
                    <a:lnTo>
                      <a:pt x="2450" y="2820"/>
                    </a:lnTo>
                    <a:lnTo>
                      <a:pt x="2471" y="2837"/>
                    </a:lnTo>
                    <a:lnTo>
                      <a:pt x="2483" y="2813"/>
                    </a:lnTo>
                    <a:lnTo>
                      <a:pt x="2483" y="2811"/>
                    </a:lnTo>
                    <a:lnTo>
                      <a:pt x="2483" y="2803"/>
                    </a:lnTo>
                    <a:lnTo>
                      <a:pt x="2481" y="2782"/>
                    </a:lnTo>
                    <a:lnTo>
                      <a:pt x="2476" y="2751"/>
                    </a:lnTo>
                    <a:lnTo>
                      <a:pt x="2471" y="2727"/>
                    </a:lnTo>
                    <a:lnTo>
                      <a:pt x="2469" y="2708"/>
                    </a:lnTo>
                    <a:lnTo>
                      <a:pt x="2469" y="2704"/>
                    </a:lnTo>
                    <a:lnTo>
                      <a:pt x="2464" y="2680"/>
                    </a:lnTo>
                    <a:lnTo>
                      <a:pt x="2462" y="2656"/>
                    </a:lnTo>
                    <a:lnTo>
                      <a:pt x="2462" y="2654"/>
                    </a:lnTo>
                    <a:lnTo>
                      <a:pt x="2469" y="2656"/>
                    </a:lnTo>
                    <a:lnTo>
                      <a:pt x="2485" y="2675"/>
                    </a:lnTo>
                    <a:lnTo>
                      <a:pt x="2493" y="2694"/>
                    </a:lnTo>
                    <a:lnTo>
                      <a:pt x="2495" y="2718"/>
                    </a:lnTo>
                    <a:lnTo>
                      <a:pt x="2495" y="2739"/>
                    </a:lnTo>
                    <a:lnTo>
                      <a:pt x="2495" y="2763"/>
                    </a:lnTo>
                    <a:lnTo>
                      <a:pt x="2495" y="2784"/>
                    </a:lnTo>
                    <a:lnTo>
                      <a:pt x="2500" y="2806"/>
                    </a:lnTo>
                    <a:lnTo>
                      <a:pt x="2502" y="2813"/>
                    </a:lnTo>
                    <a:lnTo>
                      <a:pt x="2502" y="2820"/>
                    </a:lnTo>
                    <a:lnTo>
                      <a:pt x="2509" y="2849"/>
                    </a:lnTo>
                    <a:lnTo>
                      <a:pt x="2514" y="2868"/>
                    </a:lnTo>
                    <a:lnTo>
                      <a:pt x="2524" y="2899"/>
                    </a:lnTo>
                    <a:lnTo>
                      <a:pt x="2540" y="2915"/>
                    </a:lnTo>
                    <a:lnTo>
                      <a:pt x="2564" y="2920"/>
                    </a:lnTo>
                    <a:lnTo>
                      <a:pt x="2569" y="2896"/>
                    </a:lnTo>
                    <a:lnTo>
                      <a:pt x="2566" y="2868"/>
                    </a:lnTo>
                    <a:lnTo>
                      <a:pt x="2559" y="2837"/>
                    </a:lnTo>
                    <a:lnTo>
                      <a:pt x="2552" y="2818"/>
                    </a:lnTo>
                    <a:lnTo>
                      <a:pt x="2552" y="2787"/>
                    </a:lnTo>
                    <a:lnTo>
                      <a:pt x="2550" y="2761"/>
                    </a:lnTo>
                    <a:lnTo>
                      <a:pt x="2545" y="2737"/>
                    </a:lnTo>
                    <a:lnTo>
                      <a:pt x="2545" y="2725"/>
                    </a:lnTo>
                    <a:lnTo>
                      <a:pt x="2538" y="2704"/>
                    </a:lnTo>
                    <a:lnTo>
                      <a:pt x="2533" y="2678"/>
                    </a:lnTo>
                    <a:lnTo>
                      <a:pt x="2531" y="2656"/>
                    </a:lnTo>
                    <a:lnTo>
                      <a:pt x="2526" y="2656"/>
                    </a:lnTo>
                    <a:lnTo>
                      <a:pt x="2495" y="2651"/>
                    </a:lnTo>
                    <a:lnTo>
                      <a:pt x="2464" y="2647"/>
                    </a:lnTo>
                    <a:lnTo>
                      <a:pt x="2436" y="2639"/>
                    </a:lnTo>
                    <a:lnTo>
                      <a:pt x="2414" y="2635"/>
                    </a:lnTo>
                    <a:lnTo>
                      <a:pt x="2436" y="2620"/>
                    </a:lnTo>
                    <a:lnTo>
                      <a:pt x="2447" y="2620"/>
                    </a:lnTo>
                    <a:lnTo>
                      <a:pt x="2455" y="2620"/>
                    </a:lnTo>
                    <a:lnTo>
                      <a:pt x="2488" y="2628"/>
                    </a:lnTo>
                    <a:lnTo>
                      <a:pt x="2514" y="2630"/>
                    </a:lnTo>
                    <a:lnTo>
                      <a:pt x="2545" y="2630"/>
                    </a:lnTo>
                    <a:lnTo>
                      <a:pt x="2573" y="2628"/>
                    </a:lnTo>
                    <a:lnTo>
                      <a:pt x="2602" y="2625"/>
                    </a:lnTo>
                    <a:lnTo>
                      <a:pt x="2630" y="2620"/>
                    </a:lnTo>
                    <a:lnTo>
                      <a:pt x="2659" y="2611"/>
                    </a:lnTo>
                    <a:lnTo>
                      <a:pt x="2671" y="2606"/>
                    </a:lnTo>
                    <a:lnTo>
                      <a:pt x="2678" y="2623"/>
                    </a:lnTo>
                    <a:lnTo>
                      <a:pt x="2676" y="2625"/>
                    </a:lnTo>
                    <a:lnTo>
                      <a:pt x="2654" y="2635"/>
                    </a:lnTo>
                    <a:lnTo>
                      <a:pt x="2621" y="2644"/>
                    </a:lnTo>
                    <a:lnTo>
                      <a:pt x="2585" y="2651"/>
                    </a:lnTo>
                    <a:lnTo>
                      <a:pt x="2566" y="2654"/>
                    </a:lnTo>
                    <a:lnTo>
                      <a:pt x="2543" y="2656"/>
                    </a:lnTo>
                    <a:lnTo>
                      <a:pt x="2545" y="2663"/>
                    </a:lnTo>
                    <a:lnTo>
                      <a:pt x="2559" y="2701"/>
                    </a:lnTo>
                    <a:lnTo>
                      <a:pt x="2566" y="2732"/>
                    </a:lnTo>
                    <a:lnTo>
                      <a:pt x="2569" y="2765"/>
                    </a:lnTo>
                    <a:lnTo>
                      <a:pt x="2573" y="2796"/>
                    </a:lnTo>
                    <a:lnTo>
                      <a:pt x="2576" y="2830"/>
                    </a:lnTo>
                    <a:lnTo>
                      <a:pt x="2581" y="2863"/>
                    </a:lnTo>
                    <a:lnTo>
                      <a:pt x="2585" y="2896"/>
                    </a:lnTo>
                    <a:lnTo>
                      <a:pt x="2590" y="2913"/>
                    </a:lnTo>
                    <a:lnTo>
                      <a:pt x="2595" y="2932"/>
                    </a:lnTo>
                    <a:lnTo>
                      <a:pt x="2611" y="2951"/>
                    </a:lnTo>
                    <a:lnTo>
                      <a:pt x="2616" y="2951"/>
                    </a:lnTo>
                    <a:lnTo>
                      <a:pt x="2638" y="2939"/>
                    </a:lnTo>
                    <a:lnTo>
                      <a:pt x="2642" y="2920"/>
                    </a:lnTo>
                    <a:lnTo>
                      <a:pt x="2640" y="2903"/>
                    </a:lnTo>
                    <a:lnTo>
                      <a:pt x="2638" y="2879"/>
                    </a:lnTo>
                    <a:lnTo>
                      <a:pt x="2638" y="2860"/>
                    </a:lnTo>
                    <a:lnTo>
                      <a:pt x="2633" y="2841"/>
                    </a:lnTo>
                    <a:lnTo>
                      <a:pt x="2630" y="2822"/>
                    </a:lnTo>
                    <a:lnTo>
                      <a:pt x="2628" y="2799"/>
                    </a:lnTo>
                    <a:lnTo>
                      <a:pt x="2623" y="2780"/>
                    </a:lnTo>
                    <a:lnTo>
                      <a:pt x="2619" y="2761"/>
                    </a:lnTo>
                    <a:lnTo>
                      <a:pt x="2616" y="2739"/>
                    </a:lnTo>
                    <a:lnTo>
                      <a:pt x="2614" y="2716"/>
                    </a:lnTo>
                    <a:lnTo>
                      <a:pt x="2614" y="2692"/>
                    </a:lnTo>
                    <a:lnTo>
                      <a:pt x="2611" y="2670"/>
                    </a:lnTo>
                    <a:lnTo>
                      <a:pt x="2630" y="2659"/>
                    </a:lnTo>
                    <a:lnTo>
                      <a:pt x="2630" y="2668"/>
                    </a:lnTo>
                    <a:lnTo>
                      <a:pt x="2635" y="2706"/>
                    </a:lnTo>
                    <a:lnTo>
                      <a:pt x="2638" y="2732"/>
                    </a:lnTo>
                    <a:lnTo>
                      <a:pt x="2638" y="2758"/>
                    </a:lnTo>
                    <a:lnTo>
                      <a:pt x="2642" y="2784"/>
                    </a:lnTo>
                    <a:lnTo>
                      <a:pt x="2645" y="2808"/>
                    </a:lnTo>
                    <a:lnTo>
                      <a:pt x="2647" y="2834"/>
                    </a:lnTo>
                    <a:lnTo>
                      <a:pt x="2654" y="2863"/>
                    </a:lnTo>
                    <a:lnTo>
                      <a:pt x="2657" y="2877"/>
                    </a:lnTo>
                    <a:lnTo>
                      <a:pt x="2657" y="2882"/>
                    </a:lnTo>
                    <a:lnTo>
                      <a:pt x="2668" y="2901"/>
                    </a:lnTo>
                    <a:lnTo>
                      <a:pt x="2690" y="2896"/>
                    </a:lnTo>
                    <a:lnTo>
                      <a:pt x="2695" y="2875"/>
                    </a:lnTo>
                    <a:lnTo>
                      <a:pt x="2695" y="2868"/>
                    </a:lnTo>
                    <a:lnTo>
                      <a:pt x="2697" y="2856"/>
                    </a:lnTo>
                    <a:lnTo>
                      <a:pt x="2699" y="2801"/>
                    </a:lnTo>
                    <a:lnTo>
                      <a:pt x="2702" y="2761"/>
                    </a:lnTo>
                    <a:lnTo>
                      <a:pt x="2702" y="2723"/>
                    </a:lnTo>
                    <a:lnTo>
                      <a:pt x="2699" y="2687"/>
                    </a:lnTo>
                    <a:lnTo>
                      <a:pt x="2699" y="2651"/>
                    </a:lnTo>
                    <a:lnTo>
                      <a:pt x="2702" y="2611"/>
                    </a:lnTo>
                    <a:lnTo>
                      <a:pt x="2706" y="2568"/>
                    </a:lnTo>
                    <a:lnTo>
                      <a:pt x="2709" y="2544"/>
                    </a:lnTo>
                    <a:lnTo>
                      <a:pt x="2687" y="2533"/>
                    </a:lnTo>
                    <a:lnTo>
                      <a:pt x="2668" y="2518"/>
                    </a:lnTo>
                    <a:lnTo>
                      <a:pt x="2668" y="2514"/>
                    </a:lnTo>
                    <a:lnTo>
                      <a:pt x="2676" y="2514"/>
                    </a:lnTo>
                    <a:lnTo>
                      <a:pt x="2704" y="2523"/>
                    </a:lnTo>
                    <a:lnTo>
                      <a:pt x="2725" y="2540"/>
                    </a:lnTo>
                    <a:lnTo>
                      <a:pt x="2744" y="2561"/>
                    </a:lnTo>
                    <a:lnTo>
                      <a:pt x="2766" y="2585"/>
                    </a:lnTo>
                    <a:lnTo>
                      <a:pt x="2785" y="2601"/>
                    </a:lnTo>
                    <a:lnTo>
                      <a:pt x="2806" y="2611"/>
                    </a:lnTo>
                    <a:lnTo>
                      <a:pt x="2828" y="2609"/>
                    </a:lnTo>
                    <a:lnTo>
                      <a:pt x="2842" y="2601"/>
                    </a:lnTo>
                    <a:lnTo>
                      <a:pt x="2840" y="2582"/>
                    </a:lnTo>
                    <a:lnTo>
                      <a:pt x="2828" y="2556"/>
                    </a:lnTo>
                    <a:lnTo>
                      <a:pt x="2809" y="2525"/>
                    </a:lnTo>
                    <a:lnTo>
                      <a:pt x="2787" y="2492"/>
                    </a:lnTo>
                    <a:lnTo>
                      <a:pt x="2761" y="2457"/>
                    </a:lnTo>
                    <a:lnTo>
                      <a:pt x="2737" y="2426"/>
                    </a:lnTo>
                    <a:lnTo>
                      <a:pt x="2714" y="2402"/>
                    </a:lnTo>
                    <a:lnTo>
                      <a:pt x="2704" y="2392"/>
                    </a:lnTo>
                    <a:lnTo>
                      <a:pt x="2690" y="2380"/>
                    </a:lnTo>
                    <a:lnTo>
                      <a:pt x="2638" y="2326"/>
                    </a:lnTo>
                    <a:lnTo>
                      <a:pt x="2602" y="2278"/>
                    </a:lnTo>
                    <a:lnTo>
                      <a:pt x="2576" y="2226"/>
                    </a:lnTo>
                    <a:lnTo>
                      <a:pt x="2552" y="2169"/>
                    </a:lnTo>
                    <a:lnTo>
                      <a:pt x="2531" y="2110"/>
                    </a:lnTo>
                    <a:lnTo>
                      <a:pt x="2509" y="2050"/>
                    </a:lnTo>
                    <a:lnTo>
                      <a:pt x="2485" y="1986"/>
                    </a:lnTo>
                    <a:lnTo>
                      <a:pt x="2474" y="1955"/>
                    </a:lnTo>
                    <a:lnTo>
                      <a:pt x="2464" y="1927"/>
                    </a:lnTo>
                    <a:lnTo>
                      <a:pt x="2459" y="1900"/>
                    </a:lnTo>
                    <a:lnTo>
                      <a:pt x="2452" y="1877"/>
                    </a:lnTo>
                    <a:lnTo>
                      <a:pt x="2443" y="1865"/>
                    </a:lnTo>
                    <a:lnTo>
                      <a:pt x="2440" y="1846"/>
                    </a:lnTo>
                    <a:lnTo>
                      <a:pt x="2447" y="1846"/>
                    </a:lnTo>
                    <a:lnTo>
                      <a:pt x="2445" y="1836"/>
                    </a:lnTo>
                    <a:lnTo>
                      <a:pt x="2436" y="1782"/>
                    </a:lnTo>
                    <a:lnTo>
                      <a:pt x="2428" y="1741"/>
                    </a:lnTo>
                    <a:lnTo>
                      <a:pt x="2417" y="1699"/>
                    </a:lnTo>
                    <a:lnTo>
                      <a:pt x="2405" y="1658"/>
                    </a:lnTo>
                    <a:lnTo>
                      <a:pt x="2393" y="1618"/>
                    </a:lnTo>
                    <a:lnTo>
                      <a:pt x="2379" y="1577"/>
                    </a:lnTo>
                    <a:lnTo>
                      <a:pt x="2364" y="1537"/>
                    </a:lnTo>
                    <a:lnTo>
                      <a:pt x="2357" y="1518"/>
                    </a:lnTo>
                    <a:lnTo>
                      <a:pt x="2348" y="1504"/>
                    </a:lnTo>
                    <a:lnTo>
                      <a:pt x="2303" y="1435"/>
                    </a:lnTo>
                    <a:lnTo>
                      <a:pt x="2274" y="1371"/>
                    </a:lnTo>
                    <a:lnTo>
                      <a:pt x="2255" y="1306"/>
                    </a:lnTo>
                    <a:lnTo>
                      <a:pt x="2241" y="1238"/>
                    </a:lnTo>
                    <a:lnTo>
                      <a:pt x="2231" y="1169"/>
                    </a:lnTo>
                    <a:lnTo>
                      <a:pt x="2229" y="1097"/>
                    </a:lnTo>
                    <a:lnTo>
                      <a:pt x="2229" y="1024"/>
                    </a:lnTo>
                    <a:lnTo>
                      <a:pt x="2231" y="986"/>
                    </a:lnTo>
                    <a:lnTo>
                      <a:pt x="2229" y="969"/>
                    </a:lnTo>
                    <a:lnTo>
                      <a:pt x="2226" y="950"/>
                    </a:lnTo>
                    <a:lnTo>
                      <a:pt x="2219" y="881"/>
                    </a:lnTo>
                    <a:lnTo>
                      <a:pt x="2219" y="812"/>
                    </a:lnTo>
                    <a:lnTo>
                      <a:pt x="2224" y="743"/>
                    </a:lnTo>
                    <a:lnTo>
                      <a:pt x="2226" y="674"/>
                    </a:lnTo>
                    <a:lnTo>
                      <a:pt x="2222" y="608"/>
                    </a:lnTo>
                    <a:lnTo>
                      <a:pt x="2207" y="544"/>
                    </a:lnTo>
                    <a:lnTo>
                      <a:pt x="2181" y="480"/>
                    </a:lnTo>
                    <a:lnTo>
                      <a:pt x="2165" y="446"/>
                    </a:lnTo>
                    <a:lnTo>
                      <a:pt x="2155" y="432"/>
                    </a:lnTo>
                    <a:lnTo>
                      <a:pt x="2101" y="370"/>
                    </a:lnTo>
                    <a:lnTo>
                      <a:pt x="2046" y="335"/>
                    </a:lnTo>
                    <a:lnTo>
                      <a:pt x="1986" y="311"/>
                    </a:lnTo>
                    <a:lnTo>
                      <a:pt x="1925" y="289"/>
                    </a:lnTo>
                    <a:lnTo>
                      <a:pt x="1861" y="273"/>
                    </a:lnTo>
                    <a:lnTo>
                      <a:pt x="1796" y="251"/>
                    </a:lnTo>
                    <a:lnTo>
                      <a:pt x="1735" y="228"/>
                    </a:lnTo>
                    <a:lnTo>
                      <a:pt x="1706" y="211"/>
                    </a:lnTo>
                    <a:lnTo>
                      <a:pt x="1699" y="209"/>
                    </a:lnTo>
                    <a:lnTo>
                      <a:pt x="1666" y="183"/>
                    </a:lnTo>
                    <a:lnTo>
                      <a:pt x="1642" y="159"/>
                    </a:lnTo>
                    <a:lnTo>
                      <a:pt x="1623" y="135"/>
                    </a:lnTo>
                    <a:lnTo>
                      <a:pt x="1606" y="106"/>
                    </a:lnTo>
                    <a:lnTo>
                      <a:pt x="1594" y="78"/>
                    </a:lnTo>
                    <a:lnTo>
                      <a:pt x="1590" y="47"/>
                    </a:lnTo>
                    <a:lnTo>
                      <a:pt x="1590" y="14"/>
                    </a:lnTo>
                    <a:lnTo>
                      <a:pt x="1592" y="0"/>
                    </a:lnTo>
                    <a:lnTo>
                      <a:pt x="1571" y="23"/>
                    </a:lnTo>
                    <a:lnTo>
                      <a:pt x="1552" y="40"/>
                    </a:lnTo>
                    <a:lnTo>
                      <a:pt x="1535" y="59"/>
                    </a:lnTo>
                    <a:lnTo>
                      <a:pt x="1521" y="73"/>
                    </a:lnTo>
                    <a:lnTo>
                      <a:pt x="1514" y="78"/>
                    </a:lnTo>
                    <a:lnTo>
                      <a:pt x="1473" y="92"/>
                    </a:lnTo>
                    <a:lnTo>
                      <a:pt x="1442" y="102"/>
                    </a:lnTo>
                    <a:lnTo>
                      <a:pt x="1407" y="106"/>
                    </a:lnTo>
                    <a:lnTo>
                      <a:pt x="1371" y="106"/>
                    </a:lnTo>
                    <a:lnTo>
                      <a:pt x="1338" y="102"/>
                    </a:lnTo>
                    <a:lnTo>
                      <a:pt x="1304" y="90"/>
                    </a:lnTo>
                    <a:lnTo>
                      <a:pt x="1276" y="76"/>
                    </a:lnTo>
                    <a:lnTo>
                      <a:pt x="1262" y="64"/>
                    </a:lnTo>
                    <a:lnTo>
                      <a:pt x="1245" y="45"/>
                    </a:lnTo>
                    <a:lnTo>
                      <a:pt x="1228" y="28"/>
                    </a:lnTo>
                    <a:lnTo>
                      <a:pt x="1221" y="23"/>
                    </a:lnTo>
                    <a:lnTo>
                      <a:pt x="1224" y="42"/>
                    </a:lnTo>
                    <a:lnTo>
                      <a:pt x="1226" y="71"/>
                    </a:lnTo>
                    <a:lnTo>
                      <a:pt x="1226" y="102"/>
                    </a:lnTo>
                    <a:lnTo>
                      <a:pt x="1221" y="130"/>
                    </a:lnTo>
                    <a:lnTo>
                      <a:pt x="1219" y="137"/>
                    </a:lnTo>
                    <a:lnTo>
                      <a:pt x="1214" y="147"/>
                    </a:lnTo>
                    <a:lnTo>
                      <a:pt x="1183" y="180"/>
                    </a:lnTo>
                    <a:lnTo>
                      <a:pt x="1155" y="202"/>
                    </a:lnTo>
                    <a:lnTo>
                      <a:pt x="1119" y="221"/>
                    </a:lnTo>
                    <a:lnTo>
                      <a:pt x="1079" y="237"/>
                    </a:lnTo>
                    <a:lnTo>
                      <a:pt x="1038" y="251"/>
                    </a:lnTo>
                    <a:lnTo>
                      <a:pt x="996" y="266"/>
                    </a:lnTo>
                    <a:lnTo>
                      <a:pt x="955" y="282"/>
                    </a:lnTo>
                    <a:lnTo>
                      <a:pt x="936" y="292"/>
                    </a:lnTo>
                    <a:lnTo>
                      <a:pt x="929" y="292"/>
                    </a:lnTo>
                    <a:lnTo>
                      <a:pt x="891" y="297"/>
                    </a:lnTo>
                    <a:lnTo>
                      <a:pt x="863" y="304"/>
                    </a:lnTo>
                    <a:lnTo>
                      <a:pt x="834" y="313"/>
                    </a:lnTo>
                    <a:lnTo>
                      <a:pt x="808" y="323"/>
                    </a:lnTo>
                    <a:lnTo>
                      <a:pt x="782" y="335"/>
                    </a:lnTo>
                    <a:lnTo>
                      <a:pt x="756" y="349"/>
                    </a:lnTo>
                    <a:lnTo>
                      <a:pt x="729" y="363"/>
                    </a:lnTo>
                    <a:lnTo>
                      <a:pt x="718" y="370"/>
                    </a:lnTo>
                    <a:lnTo>
                      <a:pt x="713" y="375"/>
                    </a:lnTo>
                    <a:lnTo>
                      <a:pt x="689" y="396"/>
                    </a:lnTo>
                    <a:lnTo>
                      <a:pt x="672" y="420"/>
                    </a:lnTo>
                    <a:lnTo>
                      <a:pt x="653" y="449"/>
                    </a:lnTo>
                    <a:lnTo>
                      <a:pt x="634" y="480"/>
                    </a:lnTo>
                    <a:lnTo>
                      <a:pt x="618" y="515"/>
                    </a:lnTo>
                    <a:lnTo>
                      <a:pt x="603" y="558"/>
                    </a:lnTo>
                    <a:lnTo>
                      <a:pt x="589" y="605"/>
                    </a:lnTo>
                    <a:lnTo>
                      <a:pt x="582" y="629"/>
                    </a:lnTo>
                    <a:lnTo>
                      <a:pt x="580" y="639"/>
                    </a:lnTo>
                    <a:lnTo>
                      <a:pt x="575" y="682"/>
                    </a:lnTo>
                    <a:lnTo>
                      <a:pt x="577" y="715"/>
                    </a:lnTo>
                    <a:lnTo>
                      <a:pt x="584" y="746"/>
                    </a:lnTo>
                    <a:lnTo>
                      <a:pt x="594" y="779"/>
                    </a:lnTo>
                    <a:lnTo>
                      <a:pt x="601" y="807"/>
                    </a:lnTo>
                    <a:lnTo>
                      <a:pt x="608" y="838"/>
                    </a:lnTo>
                    <a:lnTo>
                      <a:pt x="615" y="872"/>
                    </a:lnTo>
                    <a:lnTo>
                      <a:pt x="618" y="886"/>
                    </a:lnTo>
                    <a:lnTo>
                      <a:pt x="615" y="895"/>
                    </a:lnTo>
                    <a:lnTo>
                      <a:pt x="606" y="931"/>
                    </a:lnTo>
                    <a:lnTo>
                      <a:pt x="601" y="960"/>
                    </a:lnTo>
                    <a:lnTo>
                      <a:pt x="596" y="990"/>
                    </a:lnTo>
                    <a:lnTo>
                      <a:pt x="596" y="1021"/>
                    </a:lnTo>
                    <a:lnTo>
                      <a:pt x="596" y="1052"/>
                    </a:lnTo>
                    <a:lnTo>
                      <a:pt x="596" y="1083"/>
                    </a:lnTo>
                    <a:lnTo>
                      <a:pt x="599" y="1114"/>
                    </a:lnTo>
                    <a:lnTo>
                      <a:pt x="603" y="1131"/>
                    </a:lnTo>
                    <a:lnTo>
                      <a:pt x="606" y="1150"/>
                    </a:lnTo>
                    <a:lnTo>
                      <a:pt x="606" y="1169"/>
                    </a:lnTo>
                    <a:lnTo>
                      <a:pt x="603" y="1242"/>
                    </a:lnTo>
                    <a:lnTo>
                      <a:pt x="582" y="1311"/>
                    </a:lnTo>
                    <a:lnTo>
                      <a:pt x="554" y="1378"/>
                    </a:lnTo>
                    <a:lnTo>
                      <a:pt x="520" y="1444"/>
                    </a:lnTo>
                    <a:lnTo>
                      <a:pt x="485" y="1511"/>
                    </a:lnTo>
                    <a:lnTo>
                      <a:pt x="456" y="1577"/>
                    </a:lnTo>
                    <a:lnTo>
                      <a:pt x="437" y="1649"/>
                    </a:lnTo>
                    <a:lnTo>
                      <a:pt x="432" y="1687"/>
                    </a:lnTo>
                    <a:lnTo>
                      <a:pt x="428" y="1703"/>
                    </a:lnTo>
                    <a:lnTo>
                      <a:pt x="411" y="1784"/>
                    </a:lnTo>
                    <a:lnTo>
                      <a:pt x="394" y="1851"/>
                    </a:lnTo>
                    <a:lnTo>
                      <a:pt x="380" y="1917"/>
                    </a:lnTo>
                    <a:lnTo>
                      <a:pt x="363" y="1984"/>
                    </a:lnTo>
                    <a:lnTo>
                      <a:pt x="347" y="2050"/>
                    </a:lnTo>
                    <a:lnTo>
                      <a:pt x="328" y="2114"/>
                    </a:lnTo>
                    <a:lnTo>
                      <a:pt x="306" y="2179"/>
                    </a:lnTo>
                    <a:lnTo>
                      <a:pt x="297" y="2209"/>
                    </a:lnTo>
                    <a:lnTo>
                      <a:pt x="295" y="2219"/>
                    </a:lnTo>
                    <a:lnTo>
                      <a:pt x="278" y="2259"/>
                    </a:lnTo>
                    <a:lnTo>
                      <a:pt x="259" y="2285"/>
                    </a:lnTo>
                    <a:lnTo>
                      <a:pt x="235" y="2312"/>
                    </a:lnTo>
                    <a:lnTo>
                      <a:pt x="209" y="2335"/>
                    </a:lnTo>
                    <a:lnTo>
                      <a:pt x="183" y="2359"/>
                    </a:lnTo>
                    <a:lnTo>
                      <a:pt x="157" y="2383"/>
                    </a:lnTo>
                    <a:lnTo>
                      <a:pt x="131" y="2407"/>
                    </a:lnTo>
                    <a:lnTo>
                      <a:pt x="119" y="2421"/>
                    </a:lnTo>
                    <a:lnTo>
                      <a:pt x="114" y="2423"/>
                    </a:lnTo>
                    <a:lnTo>
                      <a:pt x="88" y="2454"/>
                    </a:lnTo>
                    <a:lnTo>
                      <a:pt x="71" y="2483"/>
                    </a:lnTo>
                    <a:lnTo>
                      <a:pt x="57" y="2518"/>
                    </a:lnTo>
                    <a:lnTo>
                      <a:pt x="47" y="2537"/>
                    </a:lnTo>
                    <a:lnTo>
                      <a:pt x="43" y="2549"/>
                    </a:lnTo>
                    <a:lnTo>
                      <a:pt x="24" y="2571"/>
                    </a:lnTo>
                    <a:lnTo>
                      <a:pt x="5" y="2590"/>
                    </a:lnTo>
                    <a:lnTo>
                      <a:pt x="0" y="2611"/>
                    </a:lnTo>
                    <a:lnTo>
                      <a:pt x="12" y="2630"/>
                    </a:lnTo>
                    <a:lnTo>
                      <a:pt x="31" y="2630"/>
                    </a:lnTo>
                    <a:lnTo>
                      <a:pt x="59" y="2611"/>
                    </a:lnTo>
                    <a:lnTo>
                      <a:pt x="88" y="2587"/>
                    </a:lnTo>
                    <a:lnTo>
                      <a:pt x="107" y="2568"/>
                    </a:lnTo>
                    <a:lnTo>
                      <a:pt x="135" y="2542"/>
                    </a:lnTo>
                    <a:lnTo>
                      <a:pt x="159" y="2521"/>
                    </a:lnTo>
                    <a:lnTo>
                      <a:pt x="185" y="2509"/>
                    </a:lnTo>
                    <a:lnTo>
                      <a:pt x="207" y="2509"/>
                    </a:lnTo>
                    <a:lnTo>
                      <a:pt x="183" y="2530"/>
                    </a:lnTo>
                    <a:lnTo>
                      <a:pt x="157" y="2544"/>
                    </a:lnTo>
                    <a:lnTo>
                      <a:pt x="145" y="2552"/>
                    </a:lnTo>
                    <a:lnTo>
                      <a:pt x="145" y="2554"/>
                    </a:lnTo>
                    <a:lnTo>
                      <a:pt x="145" y="2582"/>
                    </a:lnTo>
                    <a:lnTo>
                      <a:pt x="145" y="2611"/>
                    </a:lnTo>
                    <a:lnTo>
                      <a:pt x="145" y="2637"/>
                    </a:lnTo>
                    <a:lnTo>
                      <a:pt x="143" y="2656"/>
                    </a:lnTo>
                    <a:lnTo>
                      <a:pt x="145" y="2666"/>
                    </a:lnTo>
                    <a:lnTo>
                      <a:pt x="152" y="2704"/>
                    </a:lnTo>
                    <a:lnTo>
                      <a:pt x="154" y="2735"/>
                    </a:lnTo>
                    <a:lnTo>
                      <a:pt x="152" y="2768"/>
                    </a:lnTo>
                    <a:lnTo>
                      <a:pt x="150" y="2799"/>
                    </a:lnTo>
                    <a:lnTo>
                      <a:pt x="147" y="2830"/>
                    </a:lnTo>
                    <a:lnTo>
                      <a:pt x="147" y="2860"/>
                    </a:lnTo>
                    <a:lnTo>
                      <a:pt x="150" y="2891"/>
                    </a:lnTo>
                    <a:lnTo>
                      <a:pt x="154" y="2908"/>
                    </a:lnTo>
                    <a:lnTo>
                      <a:pt x="169" y="2929"/>
                    </a:lnTo>
                    <a:lnTo>
                      <a:pt x="185" y="2929"/>
                    </a:lnTo>
                    <a:lnTo>
                      <a:pt x="192" y="2903"/>
                    </a:lnTo>
                    <a:lnTo>
                      <a:pt x="190" y="2877"/>
                    </a:lnTo>
                    <a:lnTo>
                      <a:pt x="192" y="2853"/>
                    </a:lnTo>
                    <a:lnTo>
                      <a:pt x="192" y="2849"/>
                    </a:lnTo>
                    <a:lnTo>
                      <a:pt x="192" y="2844"/>
                    </a:lnTo>
                    <a:lnTo>
                      <a:pt x="190" y="2815"/>
                    </a:lnTo>
                    <a:lnTo>
                      <a:pt x="190" y="2792"/>
                    </a:lnTo>
                    <a:lnTo>
                      <a:pt x="192" y="2768"/>
                    </a:lnTo>
                    <a:lnTo>
                      <a:pt x="195" y="2746"/>
                    </a:lnTo>
                    <a:lnTo>
                      <a:pt x="200" y="2727"/>
                    </a:lnTo>
                    <a:lnTo>
                      <a:pt x="209" y="2704"/>
                    </a:lnTo>
                    <a:lnTo>
                      <a:pt x="214" y="2704"/>
                    </a:lnTo>
                    <a:lnTo>
                      <a:pt x="221" y="2723"/>
                    </a:lnTo>
                    <a:lnTo>
                      <a:pt x="216" y="2754"/>
                    </a:lnTo>
                    <a:lnTo>
                      <a:pt x="211" y="2775"/>
                    </a:lnTo>
                    <a:lnTo>
                      <a:pt x="209" y="2794"/>
                    </a:lnTo>
                    <a:lnTo>
                      <a:pt x="209" y="2813"/>
                    </a:lnTo>
                    <a:lnTo>
                      <a:pt x="209" y="2822"/>
                    </a:lnTo>
                    <a:lnTo>
                      <a:pt x="209" y="2827"/>
                    </a:lnTo>
                    <a:lnTo>
                      <a:pt x="209" y="2849"/>
                    </a:lnTo>
                    <a:lnTo>
                      <a:pt x="207" y="2868"/>
                    </a:lnTo>
                    <a:lnTo>
                      <a:pt x="207" y="2887"/>
                    </a:lnTo>
                    <a:lnTo>
                      <a:pt x="204" y="2903"/>
                    </a:lnTo>
                    <a:lnTo>
                      <a:pt x="207" y="2922"/>
                    </a:lnTo>
                    <a:lnTo>
                      <a:pt x="221" y="2956"/>
                    </a:lnTo>
                    <a:lnTo>
                      <a:pt x="228" y="2963"/>
                    </a:lnTo>
                    <a:lnTo>
                      <a:pt x="233" y="2963"/>
                    </a:lnTo>
                    <a:lnTo>
                      <a:pt x="254" y="2944"/>
                    </a:lnTo>
                    <a:lnTo>
                      <a:pt x="259" y="2918"/>
                    </a:lnTo>
                    <a:lnTo>
                      <a:pt x="259" y="2889"/>
                    </a:lnTo>
                    <a:lnTo>
                      <a:pt x="264" y="2868"/>
                    </a:lnTo>
                    <a:lnTo>
                      <a:pt x="264" y="2863"/>
                    </a:lnTo>
                    <a:lnTo>
                      <a:pt x="264" y="2841"/>
                    </a:lnTo>
                    <a:lnTo>
                      <a:pt x="264" y="2822"/>
                    </a:lnTo>
                    <a:lnTo>
                      <a:pt x="266" y="2801"/>
                    </a:lnTo>
                    <a:lnTo>
                      <a:pt x="268" y="2782"/>
                    </a:lnTo>
                    <a:lnTo>
                      <a:pt x="271" y="2761"/>
                    </a:lnTo>
                    <a:lnTo>
                      <a:pt x="271" y="2744"/>
                    </a:lnTo>
                    <a:lnTo>
                      <a:pt x="276" y="2718"/>
                    </a:lnTo>
                    <a:lnTo>
                      <a:pt x="287" y="2699"/>
                    </a:lnTo>
                    <a:lnTo>
                      <a:pt x="295" y="2708"/>
                    </a:lnTo>
                    <a:lnTo>
                      <a:pt x="295" y="2718"/>
                    </a:lnTo>
                    <a:lnTo>
                      <a:pt x="290" y="2761"/>
                    </a:lnTo>
                    <a:lnTo>
                      <a:pt x="283" y="2799"/>
                    </a:lnTo>
                    <a:lnTo>
                      <a:pt x="278" y="2841"/>
                    </a:lnTo>
                    <a:lnTo>
                      <a:pt x="273" y="2877"/>
                    </a:lnTo>
                    <a:lnTo>
                      <a:pt x="271" y="2910"/>
                    </a:lnTo>
                    <a:lnTo>
                      <a:pt x="273" y="2937"/>
                    </a:lnTo>
                    <a:lnTo>
                      <a:pt x="287" y="2951"/>
                    </a:lnTo>
                    <a:lnTo>
                      <a:pt x="292" y="2951"/>
                    </a:lnTo>
                    <a:lnTo>
                      <a:pt x="314" y="2932"/>
                    </a:lnTo>
                    <a:lnTo>
                      <a:pt x="325" y="2906"/>
                    </a:lnTo>
                    <a:lnTo>
                      <a:pt x="333" y="2875"/>
                    </a:lnTo>
                    <a:lnTo>
                      <a:pt x="342" y="2837"/>
                    </a:lnTo>
                    <a:lnTo>
                      <a:pt x="347" y="2796"/>
                    </a:lnTo>
                    <a:lnTo>
                      <a:pt x="354" y="2761"/>
                    </a:lnTo>
                    <a:lnTo>
                      <a:pt x="363" y="2725"/>
                    </a:lnTo>
                    <a:lnTo>
                      <a:pt x="371" y="2711"/>
                    </a:lnTo>
                    <a:lnTo>
                      <a:pt x="380" y="2730"/>
                    </a:lnTo>
                    <a:lnTo>
                      <a:pt x="375" y="2744"/>
                    </a:lnTo>
                    <a:lnTo>
                      <a:pt x="363" y="2775"/>
                    </a:lnTo>
                    <a:lnTo>
                      <a:pt x="361" y="2792"/>
                    </a:lnTo>
                    <a:lnTo>
                      <a:pt x="356" y="2813"/>
                    </a:lnTo>
                    <a:lnTo>
                      <a:pt x="352" y="2834"/>
                    </a:lnTo>
                    <a:lnTo>
                      <a:pt x="349" y="2853"/>
                    </a:lnTo>
                    <a:lnTo>
                      <a:pt x="347" y="2875"/>
                    </a:lnTo>
                    <a:lnTo>
                      <a:pt x="347" y="2882"/>
                    </a:lnTo>
                    <a:lnTo>
                      <a:pt x="368" y="2884"/>
                    </a:lnTo>
                    <a:lnTo>
                      <a:pt x="385" y="2868"/>
                    </a:lnTo>
                    <a:lnTo>
                      <a:pt x="385" y="2863"/>
                    </a:lnTo>
                    <a:lnTo>
                      <a:pt x="392" y="2856"/>
                    </a:lnTo>
                    <a:lnTo>
                      <a:pt x="409" y="2813"/>
                    </a:lnTo>
                    <a:lnTo>
                      <a:pt x="421" y="2780"/>
                    </a:lnTo>
                    <a:lnTo>
                      <a:pt x="428" y="2744"/>
                    </a:lnTo>
                    <a:lnTo>
                      <a:pt x="432" y="2708"/>
                    </a:lnTo>
                    <a:lnTo>
                      <a:pt x="437" y="2670"/>
                    </a:lnTo>
                    <a:lnTo>
                      <a:pt x="444" y="2635"/>
                    </a:lnTo>
                    <a:lnTo>
                      <a:pt x="451" y="2599"/>
                    </a:lnTo>
                    <a:lnTo>
                      <a:pt x="459" y="2582"/>
                    </a:lnTo>
                    <a:lnTo>
                      <a:pt x="459" y="2575"/>
                    </a:lnTo>
                    <a:lnTo>
                      <a:pt x="459" y="2540"/>
                    </a:lnTo>
                    <a:lnTo>
                      <a:pt x="459" y="2514"/>
                    </a:lnTo>
                    <a:lnTo>
                      <a:pt x="459" y="2487"/>
                    </a:lnTo>
                    <a:lnTo>
                      <a:pt x="459" y="2459"/>
                    </a:lnTo>
                    <a:lnTo>
                      <a:pt x="456" y="2433"/>
                    </a:lnTo>
                    <a:lnTo>
                      <a:pt x="459" y="2407"/>
                    </a:lnTo>
                    <a:lnTo>
                      <a:pt x="461" y="2380"/>
                    </a:lnTo>
                    <a:lnTo>
                      <a:pt x="463" y="2369"/>
                    </a:lnTo>
                    <a:lnTo>
                      <a:pt x="473" y="2345"/>
                    </a:lnTo>
                    <a:lnTo>
                      <a:pt x="485" y="2321"/>
                    </a:lnTo>
                    <a:lnTo>
                      <a:pt x="527" y="2236"/>
                    </a:lnTo>
                    <a:lnTo>
                      <a:pt x="580" y="2148"/>
                    </a:lnTo>
                    <a:lnTo>
                      <a:pt x="634" y="2060"/>
                    </a:lnTo>
                    <a:lnTo>
                      <a:pt x="687" y="1972"/>
                    </a:lnTo>
                    <a:lnTo>
                      <a:pt x="734" y="1881"/>
                    </a:lnTo>
                    <a:lnTo>
                      <a:pt x="777" y="1789"/>
                    </a:lnTo>
                    <a:lnTo>
                      <a:pt x="808" y="1689"/>
                    </a:lnTo>
                    <a:lnTo>
                      <a:pt x="820" y="1639"/>
                    </a:lnTo>
                    <a:lnTo>
                      <a:pt x="822" y="1620"/>
                    </a:lnTo>
                    <a:lnTo>
                      <a:pt x="824" y="1611"/>
                    </a:lnTo>
                    <a:lnTo>
                      <a:pt x="832" y="1551"/>
                    </a:lnTo>
                    <a:lnTo>
                      <a:pt x="836" y="1504"/>
                    </a:lnTo>
                    <a:lnTo>
                      <a:pt x="839" y="1456"/>
                    </a:lnTo>
                    <a:lnTo>
                      <a:pt x="841" y="1406"/>
                    </a:lnTo>
                    <a:lnTo>
                      <a:pt x="846" y="1359"/>
                    </a:lnTo>
                    <a:lnTo>
                      <a:pt x="853" y="1311"/>
                    </a:lnTo>
                    <a:lnTo>
                      <a:pt x="865" y="1266"/>
                    </a:lnTo>
                    <a:lnTo>
                      <a:pt x="872" y="1245"/>
                    </a:lnTo>
                    <a:lnTo>
                      <a:pt x="874" y="1233"/>
                    </a:lnTo>
                    <a:lnTo>
                      <a:pt x="879" y="1178"/>
                    </a:lnTo>
                    <a:lnTo>
                      <a:pt x="879" y="1133"/>
                    </a:lnTo>
                    <a:lnTo>
                      <a:pt x="874" y="1090"/>
                    </a:lnTo>
                    <a:lnTo>
                      <a:pt x="867" y="1047"/>
                    </a:lnTo>
                    <a:lnTo>
                      <a:pt x="858" y="1002"/>
                    </a:lnTo>
                    <a:lnTo>
                      <a:pt x="851" y="960"/>
                    </a:lnTo>
                    <a:lnTo>
                      <a:pt x="843" y="917"/>
                    </a:lnTo>
                    <a:lnTo>
                      <a:pt x="841" y="893"/>
                    </a:lnTo>
                    <a:lnTo>
                      <a:pt x="860" y="893"/>
                    </a:lnTo>
                    <a:lnTo>
                      <a:pt x="863" y="905"/>
                    </a:lnTo>
                    <a:lnTo>
                      <a:pt x="877" y="967"/>
                    </a:lnTo>
                    <a:lnTo>
                      <a:pt x="886" y="1017"/>
                    </a:lnTo>
                    <a:lnTo>
                      <a:pt x="896" y="1064"/>
                    </a:lnTo>
                    <a:lnTo>
                      <a:pt x="903" y="1114"/>
                    </a:lnTo>
                    <a:lnTo>
                      <a:pt x="905" y="1164"/>
                    </a:lnTo>
                    <a:lnTo>
                      <a:pt x="905" y="1216"/>
                    </a:lnTo>
                    <a:lnTo>
                      <a:pt x="896" y="1266"/>
                    </a:lnTo>
                    <a:lnTo>
                      <a:pt x="891" y="1292"/>
                    </a:lnTo>
                    <a:lnTo>
                      <a:pt x="903" y="1302"/>
                    </a:lnTo>
                    <a:lnTo>
                      <a:pt x="905" y="1306"/>
                    </a:lnTo>
                    <a:lnTo>
                      <a:pt x="915" y="1335"/>
                    </a:lnTo>
                    <a:lnTo>
                      <a:pt x="924" y="1359"/>
                    </a:lnTo>
                    <a:lnTo>
                      <a:pt x="931" y="1380"/>
                    </a:lnTo>
                    <a:lnTo>
                      <a:pt x="941" y="1404"/>
                    </a:lnTo>
                    <a:lnTo>
                      <a:pt x="948" y="1425"/>
                    </a:lnTo>
                    <a:lnTo>
                      <a:pt x="958" y="1447"/>
                    </a:lnTo>
                    <a:lnTo>
                      <a:pt x="967" y="1468"/>
                    </a:lnTo>
                    <a:lnTo>
                      <a:pt x="972" y="1480"/>
                    </a:lnTo>
                    <a:lnTo>
                      <a:pt x="977" y="1492"/>
                    </a:lnTo>
                    <a:lnTo>
                      <a:pt x="984" y="1549"/>
                    </a:lnTo>
                    <a:lnTo>
                      <a:pt x="979" y="1594"/>
                    </a:lnTo>
                    <a:lnTo>
                      <a:pt x="969" y="1639"/>
                    </a:lnTo>
                    <a:lnTo>
                      <a:pt x="958" y="1687"/>
                    </a:lnTo>
                    <a:lnTo>
                      <a:pt x="946" y="1729"/>
                    </a:lnTo>
                    <a:lnTo>
                      <a:pt x="941" y="1775"/>
                    </a:lnTo>
                    <a:lnTo>
                      <a:pt x="946" y="1820"/>
                    </a:lnTo>
                    <a:lnTo>
                      <a:pt x="953" y="1843"/>
                    </a:lnTo>
                    <a:lnTo>
                      <a:pt x="960" y="1851"/>
                    </a:lnTo>
                    <a:lnTo>
                      <a:pt x="988" y="1896"/>
                    </a:lnTo>
                    <a:lnTo>
                      <a:pt x="1010" y="1931"/>
                    </a:lnTo>
                    <a:lnTo>
                      <a:pt x="1026" y="1969"/>
                    </a:lnTo>
                    <a:lnTo>
                      <a:pt x="1045" y="2007"/>
                    </a:lnTo>
                    <a:lnTo>
                      <a:pt x="1067" y="2043"/>
                    </a:lnTo>
                    <a:lnTo>
                      <a:pt x="1091" y="2076"/>
                    </a:lnTo>
                    <a:lnTo>
                      <a:pt x="1119" y="2110"/>
                    </a:lnTo>
                    <a:lnTo>
                      <a:pt x="1136" y="2124"/>
                    </a:lnTo>
                    <a:lnTo>
                      <a:pt x="1145" y="2145"/>
                    </a:lnTo>
                    <a:lnTo>
                      <a:pt x="1138" y="2152"/>
                    </a:lnTo>
                    <a:lnTo>
                      <a:pt x="1129" y="2145"/>
                    </a:lnTo>
                    <a:lnTo>
                      <a:pt x="1086" y="2112"/>
                    </a:lnTo>
                    <a:lnTo>
                      <a:pt x="1060" y="2076"/>
                    </a:lnTo>
                    <a:lnTo>
                      <a:pt x="1038" y="2041"/>
                    </a:lnTo>
                    <a:lnTo>
                      <a:pt x="1019" y="2000"/>
                    </a:lnTo>
                    <a:lnTo>
                      <a:pt x="998" y="1965"/>
                    </a:lnTo>
                    <a:lnTo>
                      <a:pt x="979" y="1927"/>
                    </a:lnTo>
                    <a:lnTo>
                      <a:pt x="953" y="1893"/>
                    </a:lnTo>
                    <a:lnTo>
                      <a:pt x="941" y="1877"/>
                    </a:lnTo>
                    <a:lnTo>
                      <a:pt x="936" y="1896"/>
                    </a:lnTo>
                    <a:lnTo>
                      <a:pt x="931" y="1920"/>
                    </a:lnTo>
                    <a:lnTo>
                      <a:pt x="927" y="1943"/>
                    </a:lnTo>
                    <a:lnTo>
                      <a:pt x="922" y="1962"/>
                    </a:lnTo>
                    <a:lnTo>
                      <a:pt x="922" y="1967"/>
                    </a:lnTo>
                    <a:lnTo>
                      <a:pt x="920" y="1974"/>
                    </a:lnTo>
                    <a:lnTo>
                      <a:pt x="912" y="2010"/>
                    </a:lnTo>
                    <a:lnTo>
                      <a:pt x="905" y="2048"/>
                    </a:lnTo>
                    <a:lnTo>
                      <a:pt x="901" y="2086"/>
                    </a:lnTo>
                    <a:lnTo>
                      <a:pt x="896" y="2126"/>
                    </a:lnTo>
                    <a:lnTo>
                      <a:pt x="889" y="2160"/>
                    </a:lnTo>
                    <a:lnTo>
                      <a:pt x="886" y="2186"/>
                    </a:lnTo>
                    <a:lnTo>
                      <a:pt x="882" y="2202"/>
                    </a:lnTo>
                    <a:lnTo>
                      <a:pt x="882" y="2231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1289" y="1934"/>
                <a:ext cx="27" cy="18"/>
              </a:xfrm>
              <a:custGeom>
                <a:avLst/>
                <a:gdLst>
                  <a:gd name="T0" fmla="*/ 27 w 57"/>
                  <a:gd name="T1" fmla="*/ 7 h 42"/>
                  <a:gd name="T2" fmla="*/ 26 w 57"/>
                  <a:gd name="T3" fmla="*/ 9 h 42"/>
                  <a:gd name="T4" fmla="*/ 26 w 57"/>
                  <a:gd name="T5" fmla="*/ 12 h 42"/>
                  <a:gd name="T6" fmla="*/ 25 w 57"/>
                  <a:gd name="T7" fmla="*/ 14 h 42"/>
                  <a:gd name="T8" fmla="*/ 24 w 57"/>
                  <a:gd name="T9" fmla="*/ 17 h 42"/>
                  <a:gd name="T10" fmla="*/ 20 w 57"/>
                  <a:gd name="T11" fmla="*/ 18 h 42"/>
                  <a:gd name="T12" fmla="*/ 18 w 57"/>
                  <a:gd name="T13" fmla="*/ 18 h 42"/>
                  <a:gd name="T14" fmla="*/ 16 w 57"/>
                  <a:gd name="T15" fmla="*/ 18 h 42"/>
                  <a:gd name="T16" fmla="*/ 12 w 57"/>
                  <a:gd name="T17" fmla="*/ 18 h 42"/>
                  <a:gd name="T18" fmla="*/ 10 w 57"/>
                  <a:gd name="T19" fmla="*/ 18 h 42"/>
                  <a:gd name="T20" fmla="*/ 8 w 57"/>
                  <a:gd name="T21" fmla="*/ 16 h 42"/>
                  <a:gd name="T22" fmla="*/ 8 w 57"/>
                  <a:gd name="T23" fmla="*/ 14 h 42"/>
                  <a:gd name="T24" fmla="*/ 9 w 57"/>
                  <a:gd name="T25" fmla="*/ 12 h 42"/>
                  <a:gd name="T26" fmla="*/ 9 w 57"/>
                  <a:gd name="T27" fmla="*/ 10 h 42"/>
                  <a:gd name="T28" fmla="*/ 6 w 57"/>
                  <a:gd name="T29" fmla="*/ 10 h 42"/>
                  <a:gd name="T30" fmla="*/ 3 w 57"/>
                  <a:gd name="T31" fmla="*/ 9 h 42"/>
                  <a:gd name="T32" fmla="*/ 1 w 57"/>
                  <a:gd name="T33" fmla="*/ 9 h 42"/>
                  <a:gd name="T34" fmla="*/ 0 w 57"/>
                  <a:gd name="T35" fmla="*/ 7 h 42"/>
                  <a:gd name="T36" fmla="*/ 1 w 57"/>
                  <a:gd name="T37" fmla="*/ 5 h 42"/>
                  <a:gd name="T38" fmla="*/ 3 w 57"/>
                  <a:gd name="T39" fmla="*/ 3 h 42"/>
                  <a:gd name="T40" fmla="*/ 7 w 57"/>
                  <a:gd name="T41" fmla="*/ 1 h 42"/>
                  <a:gd name="T42" fmla="*/ 11 w 57"/>
                  <a:gd name="T43" fmla="*/ 0 h 42"/>
                  <a:gd name="T44" fmla="*/ 16 w 57"/>
                  <a:gd name="T45" fmla="*/ 0 h 42"/>
                  <a:gd name="T46" fmla="*/ 19 w 57"/>
                  <a:gd name="T47" fmla="*/ 0 h 42"/>
                  <a:gd name="T48" fmla="*/ 23 w 57"/>
                  <a:gd name="T49" fmla="*/ 1 h 42"/>
                  <a:gd name="T50" fmla="*/ 25 w 57"/>
                  <a:gd name="T51" fmla="*/ 4 h 42"/>
                  <a:gd name="T52" fmla="*/ 27 w 57"/>
                  <a:gd name="T53" fmla="*/ 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42"/>
                  <a:gd name="T83" fmla="*/ 57 w 57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42">
                    <a:moveTo>
                      <a:pt x="57" y="16"/>
                    </a:moveTo>
                    <a:lnTo>
                      <a:pt x="55" y="21"/>
                    </a:lnTo>
                    <a:lnTo>
                      <a:pt x="55" y="28"/>
                    </a:lnTo>
                    <a:lnTo>
                      <a:pt x="52" y="33"/>
                    </a:lnTo>
                    <a:lnTo>
                      <a:pt x="50" y="40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42"/>
                    </a:lnTo>
                    <a:lnTo>
                      <a:pt x="26" y="42"/>
                    </a:lnTo>
                    <a:lnTo>
                      <a:pt x="21" y="42"/>
                    </a:lnTo>
                    <a:lnTo>
                      <a:pt x="17" y="38"/>
                    </a:lnTo>
                    <a:lnTo>
                      <a:pt x="17" y="33"/>
                    </a:lnTo>
                    <a:lnTo>
                      <a:pt x="19" y="28"/>
                    </a:lnTo>
                    <a:lnTo>
                      <a:pt x="19" y="23"/>
                    </a:lnTo>
                    <a:lnTo>
                      <a:pt x="12" y="23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2" y="9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1243" y="1962"/>
                <a:ext cx="132" cy="39"/>
              </a:xfrm>
              <a:custGeom>
                <a:avLst/>
                <a:gdLst>
                  <a:gd name="T0" fmla="*/ 31 w 283"/>
                  <a:gd name="T1" fmla="*/ 25 h 90"/>
                  <a:gd name="T2" fmla="*/ 34 w 283"/>
                  <a:gd name="T3" fmla="*/ 26 h 90"/>
                  <a:gd name="T4" fmla="*/ 37 w 283"/>
                  <a:gd name="T5" fmla="*/ 27 h 90"/>
                  <a:gd name="T6" fmla="*/ 42 w 283"/>
                  <a:gd name="T7" fmla="*/ 28 h 90"/>
                  <a:gd name="T8" fmla="*/ 49 w 283"/>
                  <a:gd name="T9" fmla="*/ 30 h 90"/>
                  <a:gd name="T10" fmla="*/ 56 w 283"/>
                  <a:gd name="T11" fmla="*/ 31 h 90"/>
                  <a:gd name="T12" fmla="*/ 62 w 283"/>
                  <a:gd name="T13" fmla="*/ 31 h 90"/>
                  <a:gd name="T14" fmla="*/ 69 w 283"/>
                  <a:gd name="T15" fmla="*/ 31 h 90"/>
                  <a:gd name="T16" fmla="*/ 76 w 283"/>
                  <a:gd name="T17" fmla="*/ 31 h 90"/>
                  <a:gd name="T18" fmla="*/ 81 w 283"/>
                  <a:gd name="T19" fmla="*/ 30 h 90"/>
                  <a:gd name="T20" fmla="*/ 89 w 283"/>
                  <a:gd name="T21" fmla="*/ 30 h 90"/>
                  <a:gd name="T22" fmla="*/ 96 w 283"/>
                  <a:gd name="T23" fmla="*/ 28 h 90"/>
                  <a:gd name="T24" fmla="*/ 101 w 283"/>
                  <a:gd name="T25" fmla="*/ 27 h 90"/>
                  <a:gd name="T26" fmla="*/ 108 w 283"/>
                  <a:gd name="T27" fmla="*/ 25 h 90"/>
                  <a:gd name="T28" fmla="*/ 114 w 283"/>
                  <a:gd name="T29" fmla="*/ 23 h 90"/>
                  <a:gd name="T30" fmla="*/ 120 w 283"/>
                  <a:gd name="T31" fmla="*/ 20 h 90"/>
                  <a:gd name="T32" fmla="*/ 126 w 283"/>
                  <a:gd name="T33" fmla="*/ 17 h 90"/>
                  <a:gd name="T34" fmla="*/ 132 w 283"/>
                  <a:gd name="T35" fmla="*/ 14 h 90"/>
                  <a:gd name="T36" fmla="*/ 132 w 283"/>
                  <a:gd name="T37" fmla="*/ 17 h 90"/>
                  <a:gd name="T38" fmla="*/ 131 w 283"/>
                  <a:gd name="T39" fmla="*/ 20 h 90"/>
                  <a:gd name="T40" fmla="*/ 129 w 283"/>
                  <a:gd name="T41" fmla="*/ 23 h 90"/>
                  <a:gd name="T42" fmla="*/ 125 w 283"/>
                  <a:gd name="T43" fmla="*/ 25 h 90"/>
                  <a:gd name="T44" fmla="*/ 122 w 283"/>
                  <a:gd name="T45" fmla="*/ 27 h 90"/>
                  <a:gd name="T46" fmla="*/ 118 w 283"/>
                  <a:gd name="T47" fmla="*/ 29 h 90"/>
                  <a:gd name="T48" fmla="*/ 114 w 283"/>
                  <a:gd name="T49" fmla="*/ 31 h 90"/>
                  <a:gd name="T50" fmla="*/ 111 w 283"/>
                  <a:gd name="T51" fmla="*/ 32 h 90"/>
                  <a:gd name="T52" fmla="*/ 106 w 283"/>
                  <a:gd name="T53" fmla="*/ 34 h 90"/>
                  <a:gd name="T54" fmla="*/ 104 w 283"/>
                  <a:gd name="T55" fmla="*/ 35 h 90"/>
                  <a:gd name="T56" fmla="*/ 97 w 283"/>
                  <a:gd name="T57" fmla="*/ 36 h 90"/>
                  <a:gd name="T58" fmla="*/ 91 w 283"/>
                  <a:gd name="T59" fmla="*/ 37 h 90"/>
                  <a:gd name="T60" fmla="*/ 85 w 283"/>
                  <a:gd name="T61" fmla="*/ 38 h 90"/>
                  <a:gd name="T62" fmla="*/ 79 w 283"/>
                  <a:gd name="T63" fmla="*/ 39 h 90"/>
                  <a:gd name="T64" fmla="*/ 72 w 283"/>
                  <a:gd name="T65" fmla="*/ 39 h 90"/>
                  <a:gd name="T66" fmla="*/ 65 w 283"/>
                  <a:gd name="T67" fmla="*/ 39 h 90"/>
                  <a:gd name="T68" fmla="*/ 59 w 283"/>
                  <a:gd name="T69" fmla="*/ 39 h 90"/>
                  <a:gd name="T70" fmla="*/ 52 w 283"/>
                  <a:gd name="T71" fmla="*/ 38 h 90"/>
                  <a:gd name="T72" fmla="*/ 46 w 283"/>
                  <a:gd name="T73" fmla="*/ 37 h 90"/>
                  <a:gd name="T74" fmla="*/ 40 w 283"/>
                  <a:gd name="T75" fmla="*/ 36 h 90"/>
                  <a:gd name="T76" fmla="*/ 35 w 283"/>
                  <a:gd name="T77" fmla="*/ 34 h 90"/>
                  <a:gd name="T78" fmla="*/ 29 w 283"/>
                  <a:gd name="T79" fmla="*/ 32 h 90"/>
                  <a:gd name="T80" fmla="*/ 23 w 283"/>
                  <a:gd name="T81" fmla="*/ 29 h 90"/>
                  <a:gd name="T82" fmla="*/ 19 w 283"/>
                  <a:gd name="T83" fmla="*/ 26 h 90"/>
                  <a:gd name="T84" fmla="*/ 14 w 283"/>
                  <a:gd name="T85" fmla="*/ 22 h 90"/>
                  <a:gd name="T86" fmla="*/ 12 w 283"/>
                  <a:gd name="T87" fmla="*/ 19 h 90"/>
                  <a:gd name="T88" fmla="*/ 10 w 283"/>
                  <a:gd name="T89" fmla="*/ 16 h 90"/>
                  <a:gd name="T90" fmla="*/ 7 w 283"/>
                  <a:gd name="T91" fmla="*/ 13 h 90"/>
                  <a:gd name="T92" fmla="*/ 5 w 283"/>
                  <a:gd name="T93" fmla="*/ 11 h 90"/>
                  <a:gd name="T94" fmla="*/ 2 w 283"/>
                  <a:gd name="T95" fmla="*/ 8 h 90"/>
                  <a:gd name="T96" fmla="*/ 1 w 283"/>
                  <a:gd name="T97" fmla="*/ 6 h 90"/>
                  <a:gd name="T98" fmla="*/ 0 w 283"/>
                  <a:gd name="T99" fmla="*/ 3 h 90"/>
                  <a:gd name="T100" fmla="*/ 0 w 283"/>
                  <a:gd name="T101" fmla="*/ 0 h 90"/>
                  <a:gd name="T102" fmla="*/ 2 w 283"/>
                  <a:gd name="T103" fmla="*/ 1 h 90"/>
                  <a:gd name="T104" fmla="*/ 5 w 283"/>
                  <a:gd name="T105" fmla="*/ 2 h 90"/>
                  <a:gd name="T106" fmla="*/ 7 w 283"/>
                  <a:gd name="T107" fmla="*/ 3 h 90"/>
                  <a:gd name="T108" fmla="*/ 10 w 283"/>
                  <a:gd name="T109" fmla="*/ 6 h 90"/>
                  <a:gd name="T110" fmla="*/ 14 w 283"/>
                  <a:gd name="T111" fmla="*/ 9 h 90"/>
                  <a:gd name="T112" fmla="*/ 18 w 283"/>
                  <a:gd name="T113" fmla="*/ 13 h 90"/>
                  <a:gd name="T114" fmla="*/ 21 w 283"/>
                  <a:gd name="T115" fmla="*/ 17 h 90"/>
                  <a:gd name="T116" fmla="*/ 25 w 283"/>
                  <a:gd name="T117" fmla="*/ 20 h 90"/>
                  <a:gd name="T118" fmla="*/ 29 w 283"/>
                  <a:gd name="T119" fmla="*/ 23 h 90"/>
                  <a:gd name="T120" fmla="*/ 31 w 283"/>
                  <a:gd name="T121" fmla="*/ 25 h 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90"/>
                  <a:gd name="T185" fmla="*/ 283 w 283"/>
                  <a:gd name="T186" fmla="*/ 90 h 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90">
                    <a:moveTo>
                      <a:pt x="67" y="57"/>
                    </a:moveTo>
                    <a:lnTo>
                      <a:pt x="72" y="59"/>
                    </a:lnTo>
                    <a:lnTo>
                      <a:pt x="79" y="62"/>
                    </a:lnTo>
                    <a:lnTo>
                      <a:pt x="91" y="64"/>
                    </a:lnTo>
                    <a:lnTo>
                      <a:pt x="105" y="69"/>
                    </a:lnTo>
                    <a:lnTo>
                      <a:pt x="119" y="71"/>
                    </a:lnTo>
                    <a:lnTo>
                      <a:pt x="133" y="71"/>
                    </a:lnTo>
                    <a:lnTo>
                      <a:pt x="148" y="71"/>
                    </a:lnTo>
                    <a:lnTo>
                      <a:pt x="162" y="71"/>
                    </a:lnTo>
                    <a:lnTo>
                      <a:pt x="174" y="69"/>
                    </a:lnTo>
                    <a:lnTo>
                      <a:pt x="190" y="69"/>
                    </a:lnTo>
                    <a:lnTo>
                      <a:pt x="205" y="64"/>
                    </a:lnTo>
                    <a:lnTo>
                      <a:pt x="217" y="62"/>
                    </a:lnTo>
                    <a:lnTo>
                      <a:pt x="231" y="57"/>
                    </a:lnTo>
                    <a:lnTo>
                      <a:pt x="245" y="52"/>
                    </a:lnTo>
                    <a:lnTo>
                      <a:pt x="257" y="47"/>
                    </a:lnTo>
                    <a:lnTo>
                      <a:pt x="271" y="40"/>
                    </a:lnTo>
                    <a:lnTo>
                      <a:pt x="283" y="33"/>
                    </a:lnTo>
                    <a:lnTo>
                      <a:pt x="283" y="40"/>
                    </a:lnTo>
                    <a:lnTo>
                      <a:pt x="281" y="47"/>
                    </a:lnTo>
                    <a:lnTo>
                      <a:pt x="276" y="52"/>
                    </a:lnTo>
                    <a:lnTo>
                      <a:pt x="269" y="57"/>
                    </a:lnTo>
                    <a:lnTo>
                      <a:pt x="262" y="62"/>
                    </a:lnTo>
                    <a:lnTo>
                      <a:pt x="252" y="66"/>
                    </a:lnTo>
                    <a:lnTo>
                      <a:pt x="245" y="71"/>
                    </a:lnTo>
                    <a:lnTo>
                      <a:pt x="238" y="73"/>
                    </a:lnTo>
                    <a:lnTo>
                      <a:pt x="228" y="78"/>
                    </a:lnTo>
                    <a:lnTo>
                      <a:pt x="224" y="81"/>
                    </a:lnTo>
                    <a:lnTo>
                      <a:pt x="209" y="83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169" y="90"/>
                    </a:lnTo>
                    <a:lnTo>
                      <a:pt x="155" y="90"/>
                    </a:lnTo>
                    <a:lnTo>
                      <a:pt x="140" y="90"/>
                    </a:lnTo>
                    <a:lnTo>
                      <a:pt x="126" y="90"/>
                    </a:lnTo>
                    <a:lnTo>
                      <a:pt x="112" y="88"/>
                    </a:lnTo>
                    <a:lnTo>
                      <a:pt x="98" y="85"/>
                    </a:lnTo>
                    <a:lnTo>
                      <a:pt x="86" y="83"/>
                    </a:lnTo>
                    <a:lnTo>
                      <a:pt x="74" y="78"/>
                    </a:lnTo>
                    <a:lnTo>
                      <a:pt x="62" y="73"/>
                    </a:lnTo>
                    <a:lnTo>
                      <a:pt x="50" y="66"/>
                    </a:lnTo>
                    <a:lnTo>
                      <a:pt x="41" y="59"/>
                    </a:lnTo>
                    <a:lnTo>
                      <a:pt x="31" y="50"/>
                    </a:lnTo>
                    <a:lnTo>
                      <a:pt x="26" y="43"/>
                    </a:lnTo>
                    <a:lnTo>
                      <a:pt x="22" y="38"/>
                    </a:lnTo>
                    <a:lnTo>
                      <a:pt x="15" y="31"/>
                    </a:lnTo>
                    <a:lnTo>
                      <a:pt x="10" y="26"/>
                    </a:lnTo>
                    <a:lnTo>
                      <a:pt x="5" y="19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29" y="21"/>
                    </a:lnTo>
                    <a:lnTo>
                      <a:pt x="38" y="31"/>
                    </a:lnTo>
                    <a:lnTo>
                      <a:pt x="45" y="40"/>
                    </a:lnTo>
                    <a:lnTo>
                      <a:pt x="53" y="47"/>
                    </a:lnTo>
                    <a:lnTo>
                      <a:pt x="62" y="54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1331" y="3113"/>
                <a:ext cx="70" cy="62"/>
              </a:xfrm>
              <a:custGeom>
                <a:avLst/>
                <a:gdLst>
                  <a:gd name="T0" fmla="*/ 6 w 150"/>
                  <a:gd name="T1" fmla="*/ 0 h 140"/>
                  <a:gd name="T2" fmla="*/ 6 w 150"/>
                  <a:gd name="T3" fmla="*/ 2 h 140"/>
                  <a:gd name="T4" fmla="*/ 9 w 150"/>
                  <a:gd name="T5" fmla="*/ 7 h 140"/>
                  <a:gd name="T6" fmla="*/ 10 w 150"/>
                  <a:gd name="T7" fmla="*/ 11 h 140"/>
                  <a:gd name="T8" fmla="*/ 11 w 150"/>
                  <a:gd name="T9" fmla="*/ 15 h 140"/>
                  <a:gd name="T10" fmla="*/ 14 w 150"/>
                  <a:gd name="T11" fmla="*/ 19 h 140"/>
                  <a:gd name="T12" fmla="*/ 14 w 150"/>
                  <a:gd name="T13" fmla="*/ 22 h 140"/>
                  <a:gd name="T14" fmla="*/ 17 w 150"/>
                  <a:gd name="T15" fmla="*/ 25 h 140"/>
                  <a:gd name="T16" fmla="*/ 18 w 150"/>
                  <a:gd name="T17" fmla="*/ 29 h 140"/>
                  <a:gd name="T18" fmla="*/ 20 w 150"/>
                  <a:gd name="T19" fmla="*/ 32 h 140"/>
                  <a:gd name="T20" fmla="*/ 22 w 150"/>
                  <a:gd name="T21" fmla="*/ 37 h 140"/>
                  <a:gd name="T22" fmla="*/ 25 w 150"/>
                  <a:gd name="T23" fmla="*/ 40 h 140"/>
                  <a:gd name="T24" fmla="*/ 28 w 150"/>
                  <a:gd name="T25" fmla="*/ 43 h 140"/>
                  <a:gd name="T26" fmla="*/ 30 w 150"/>
                  <a:gd name="T27" fmla="*/ 46 h 140"/>
                  <a:gd name="T28" fmla="*/ 34 w 150"/>
                  <a:gd name="T29" fmla="*/ 50 h 140"/>
                  <a:gd name="T30" fmla="*/ 38 w 150"/>
                  <a:gd name="T31" fmla="*/ 51 h 140"/>
                  <a:gd name="T32" fmla="*/ 41 w 150"/>
                  <a:gd name="T33" fmla="*/ 54 h 140"/>
                  <a:gd name="T34" fmla="*/ 44 w 150"/>
                  <a:gd name="T35" fmla="*/ 56 h 140"/>
                  <a:gd name="T36" fmla="*/ 48 w 150"/>
                  <a:gd name="T37" fmla="*/ 57 h 140"/>
                  <a:gd name="T38" fmla="*/ 52 w 150"/>
                  <a:gd name="T39" fmla="*/ 58 h 140"/>
                  <a:gd name="T40" fmla="*/ 55 w 150"/>
                  <a:gd name="T41" fmla="*/ 58 h 140"/>
                  <a:gd name="T42" fmla="*/ 59 w 150"/>
                  <a:gd name="T43" fmla="*/ 58 h 140"/>
                  <a:gd name="T44" fmla="*/ 62 w 150"/>
                  <a:gd name="T45" fmla="*/ 59 h 140"/>
                  <a:gd name="T46" fmla="*/ 66 w 150"/>
                  <a:gd name="T47" fmla="*/ 60 h 140"/>
                  <a:gd name="T48" fmla="*/ 70 w 150"/>
                  <a:gd name="T49" fmla="*/ 61 h 140"/>
                  <a:gd name="T50" fmla="*/ 68 w 150"/>
                  <a:gd name="T51" fmla="*/ 61 h 140"/>
                  <a:gd name="T52" fmla="*/ 62 w 150"/>
                  <a:gd name="T53" fmla="*/ 62 h 140"/>
                  <a:gd name="T54" fmla="*/ 59 w 150"/>
                  <a:gd name="T55" fmla="*/ 62 h 140"/>
                  <a:gd name="T56" fmla="*/ 56 w 150"/>
                  <a:gd name="T57" fmla="*/ 62 h 140"/>
                  <a:gd name="T58" fmla="*/ 52 w 150"/>
                  <a:gd name="T59" fmla="*/ 62 h 140"/>
                  <a:gd name="T60" fmla="*/ 48 w 150"/>
                  <a:gd name="T61" fmla="*/ 62 h 140"/>
                  <a:gd name="T62" fmla="*/ 44 w 150"/>
                  <a:gd name="T63" fmla="*/ 62 h 140"/>
                  <a:gd name="T64" fmla="*/ 41 w 150"/>
                  <a:gd name="T65" fmla="*/ 61 h 140"/>
                  <a:gd name="T66" fmla="*/ 38 w 150"/>
                  <a:gd name="T67" fmla="*/ 60 h 140"/>
                  <a:gd name="T68" fmla="*/ 35 w 150"/>
                  <a:gd name="T69" fmla="*/ 59 h 140"/>
                  <a:gd name="T70" fmla="*/ 31 w 150"/>
                  <a:gd name="T71" fmla="*/ 58 h 140"/>
                  <a:gd name="T72" fmla="*/ 29 w 150"/>
                  <a:gd name="T73" fmla="*/ 56 h 140"/>
                  <a:gd name="T74" fmla="*/ 26 w 150"/>
                  <a:gd name="T75" fmla="*/ 54 h 140"/>
                  <a:gd name="T76" fmla="*/ 22 w 150"/>
                  <a:gd name="T77" fmla="*/ 51 h 140"/>
                  <a:gd name="T78" fmla="*/ 20 w 150"/>
                  <a:gd name="T79" fmla="*/ 50 h 140"/>
                  <a:gd name="T80" fmla="*/ 18 w 150"/>
                  <a:gd name="T81" fmla="*/ 47 h 140"/>
                  <a:gd name="T82" fmla="*/ 16 w 150"/>
                  <a:gd name="T83" fmla="*/ 44 h 140"/>
                  <a:gd name="T84" fmla="*/ 14 w 150"/>
                  <a:gd name="T85" fmla="*/ 42 h 140"/>
                  <a:gd name="T86" fmla="*/ 14 w 150"/>
                  <a:gd name="T87" fmla="*/ 40 h 140"/>
                  <a:gd name="T88" fmla="*/ 13 w 150"/>
                  <a:gd name="T89" fmla="*/ 37 h 140"/>
                  <a:gd name="T90" fmla="*/ 11 w 150"/>
                  <a:gd name="T91" fmla="*/ 35 h 140"/>
                  <a:gd name="T92" fmla="*/ 10 w 150"/>
                  <a:gd name="T93" fmla="*/ 31 h 140"/>
                  <a:gd name="T94" fmla="*/ 9 w 150"/>
                  <a:gd name="T95" fmla="*/ 28 h 140"/>
                  <a:gd name="T96" fmla="*/ 8 w 150"/>
                  <a:gd name="T97" fmla="*/ 25 h 140"/>
                  <a:gd name="T98" fmla="*/ 6 w 150"/>
                  <a:gd name="T99" fmla="*/ 22 h 140"/>
                  <a:gd name="T100" fmla="*/ 6 w 150"/>
                  <a:gd name="T101" fmla="*/ 19 h 140"/>
                  <a:gd name="T102" fmla="*/ 5 w 150"/>
                  <a:gd name="T103" fmla="*/ 17 h 140"/>
                  <a:gd name="T104" fmla="*/ 4 w 150"/>
                  <a:gd name="T105" fmla="*/ 12 h 140"/>
                  <a:gd name="T106" fmla="*/ 2 w 150"/>
                  <a:gd name="T107" fmla="*/ 9 h 140"/>
                  <a:gd name="T108" fmla="*/ 1 w 150"/>
                  <a:gd name="T109" fmla="*/ 6 h 140"/>
                  <a:gd name="T110" fmla="*/ 1 w 150"/>
                  <a:gd name="T111" fmla="*/ 3 h 140"/>
                  <a:gd name="T112" fmla="*/ 0 w 150"/>
                  <a:gd name="T113" fmla="*/ 0 h 140"/>
                  <a:gd name="T114" fmla="*/ 2 w 150"/>
                  <a:gd name="T115" fmla="*/ 0 h 140"/>
                  <a:gd name="T116" fmla="*/ 5 w 150"/>
                  <a:gd name="T117" fmla="*/ 0 h 140"/>
                  <a:gd name="T118" fmla="*/ 6 w 150"/>
                  <a:gd name="T119" fmla="*/ 0 h 1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0"/>
                  <a:gd name="T181" fmla="*/ 0 h 140"/>
                  <a:gd name="T182" fmla="*/ 150 w 150"/>
                  <a:gd name="T183" fmla="*/ 140 h 1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0" h="140">
                    <a:moveTo>
                      <a:pt x="12" y="0"/>
                    </a:moveTo>
                    <a:lnTo>
                      <a:pt x="12" y="5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24" y="33"/>
                    </a:lnTo>
                    <a:lnTo>
                      <a:pt x="29" y="43"/>
                    </a:lnTo>
                    <a:lnTo>
                      <a:pt x="31" y="50"/>
                    </a:lnTo>
                    <a:lnTo>
                      <a:pt x="36" y="57"/>
                    </a:lnTo>
                    <a:lnTo>
                      <a:pt x="38" y="66"/>
                    </a:lnTo>
                    <a:lnTo>
                      <a:pt x="43" y="73"/>
                    </a:lnTo>
                    <a:lnTo>
                      <a:pt x="48" y="83"/>
                    </a:lnTo>
                    <a:lnTo>
                      <a:pt x="53" y="90"/>
                    </a:lnTo>
                    <a:lnTo>
                      <a:pt x="60" y="97"/>
                    </a:lnTo>
                    <a:lnTo>
                      <a:pt x="65" y="104"/>
                    </a:lnTo>
                    <a:lnTo>
                      <a:pt x="72" y="112"/>
                    </a:lnTo>
                    <a:lnTo>
                      <a:pt x="81" y="116"/>
                    </a:lnTo>
                    <a:lnTo>
                      <a:pt x="88" y="121"/>
                    </a:lnTo>
                    <a:lnTo>
                      <a:pt x="95" y="126"/>
                    </a:lnTo>
                    <a:lnTo>
                      <a:pt x="103" y="128"/>
                    </a:lnTo>
                    <a:lnTo>
                      <a:pt x="112" y="131"/>
                    </a:lnTo>
                    <a:lnTo>
                      <a:pt x="117" y="131"/>
                    </a:lnTo>
                    <a:lnTo>
                      <a:pt x="126" y="131"/>
                    </a:lnTo>
                    <a:lnTo>
                      <a:pt x="133" y="133"/>
                    </a:lnTo>
                    <a:lnTo>
                      <a:pt x="141" y="135"/>
                    </a:lnTo>
                    <a:lnTo>
                      <a:pt x="150" y="138"/>
                    </a:lnTo>
                    <a:lnTo>
                      <a:pt x="145" y="138"/>
                    </a:lnTo>
                    <a:lnTo>
                      <a:pt x="133" y="140"/>
                    </a:lnTo>
                    <a:lnTo>
                      <a:pt x="126" y="140"/>
                    </a:lnTo>
                    <a:lnTo>
                      <a:pt x="119" y="140"/>
                    </a:lnTo>
                    <a:lnTo>
                      <a:pt x="112" y="140"/>
                    </a:lnTo>
                    <a:lnTo>
                      <a:pt x="103" y="140"/>
                    </a:lnTo>
                    <a:lnTo>
                      <a:pt x="95" y="140"/>
                    </a:lnTo>
                    <a:lnTo>
                      <a:pt x="88" y="138"/>
                    </a:lnTo>
                    <a:lnTo>
                      <a:pt x="81" y="135"/>
                    </a:lnTo>
                    <a:lnTo>
                      <a:pt x="74" y="133"/>
                    </a:lnTo>
                    <a:lnTo>
                      <a:pt x="67" y="131"/>
                    </a:lnTo>
                    <a:lnTo>
                      <a:pt x="62" y="126"/>
                    </a:lnTo>
                    <a:lnTo>
                      <a:pt x="55" y="121"/>
                    </a:lnTo>
                    <a:lnTo>
                      <a:pt x="48" y="116"/>
                    </a:lnTo>
                    <a:lnTo>
                      <a:pt x="43" y="112"/>
                    </a:lnTo>
                    <a:lnTo>
                      <a:pt x="38" y="107"/>
                    </a:lnTo>
                    <a:lnTo>
                      <a:pt x="34" y="100"/>
                    </a:lnTo>
                    <a:lnTo>
                      <a:pt x="31" y="95"/>
                    </a:lnTo>
                    <a:lnTo>
                      <a:pt x="29" y="90"/>
                    </a:lnTo>
                    <a:lnTo>
                      <a:pt x="27" y="83"/>
                    </a:lnTo>
                    <a:lnTo>
                      <a:pt x="24" y="78"/>
                    </a:lnTo>
                    <a:lnTo>
                      <a:pt x="22" y="71"/>
                    </a:lnTo>
                    <a:lnTo>
                      <a:pt x="19" y="64"/>
                    </a:lnTo>
                    <a:lnTo>
                      <a:pt x="17" y="57"/>
                    </a:lnTo>
                    <a:lnTo>
                      <a:pt x="12" y="50"/>
                    </a:lnTo>
                    <a:lnTo>
                      <a:pt x="12" y="43"/>
                    </a:lnTo>
                    <a:lnTo>
                      <a:pt x="10" y="38"/>
                    </a:lnTo>
                    <a:lnTo>
                      <a:pt x="8" y="28"/>
                    </a:lnTo>
                    <a:lnTo>
                      <a:pt x="5" y="21"/>
                    </a:lnTo>
                    <a:lnTo>
                      <a:pt x="3" y="14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1556" y="3165"/>
                <a:ext cx="50" cy="18"/>
              </a:xfrm>
              <a:custGeom>
                <a:avLst/>
                <a:gdLst>
                  <a:gd name="T0" fmla="*/ 50 w 107"/>
                  <a:gd name="T1" fmla="*/ 13 h 40"/>
                  <a:gd name="T2" fmla="*/ 47 w 107"/>
                  <a:gd name="T3" fmla="*/ 16 h 40"/>
                  <a:gd name="T4" fmla="*/ 43 w 107"/>
                  <a:gd name="T5" fmla="*/ 17 h 40"/>
                  <a:gd name="T6" fmla="*/ 39 w 107"/>
                  <a:gd name="T7" fmla="*/ 18 h 40"/>
                  <a:gd name="T8" fmla="*/ 36 w 107"/>
                  <a:gd name="T9" fmla="*/ 18 h 40"/>
                  <a:gd name="T10" fmla="*/ 33 w 107"/>
                  <a:gd name="T11" fmla="*/ 17 h 40"/>
                  <a:gd name="T12" fmla="*/ 31 w 107"/>
                  <a:gd name="T13" fmla="*/ 17 h 40"/>
                  <a:gd name="T14" fmla="*/ 29 w 107"/>
                  <a:gd name="T15" fmla="*/ 17 h 40"/>
                  <a:gd name="T16" fmla="*/ 27 w 107"/>
                  <a:gd name="T17" fmla="*/ 16 h 40"/>
                  <a:gd name="T18" fmla="*/ 23 w 107"/>
                  <a:gd name="T19" fmla="*/ 16 h 40"/>
                  <a:gd name="T20" fmla="*/ 21 w 107"/>
                  <a:gd name="T21" fmla="*/ 16 h 40"/>
                  <a:gd name="T22" fmla="*/ 19 w 107"/>
                  <a:gd name="T23" fmla="*/ 15 h 40"/>
                  <a:gd name="T24" fmla="*/ 16 w 107"/>
                  <a:gd name="T25" fmla="*/ 15 h 40"/>
                  <a:gd name="T26" fmla="*/ 14 w 107"/>
                  <a:gd name="T27" fmla="*/ 14 h 40"/>
                  <a:gd name="T28" fmla="*/ 12 w 107"/>
                  <a:gd name="T29" fmla="*/ 14 h 40"/>
                  <a:gd name="T30" fmla="*/ 9 w 107"/>
                  <a:gd name="T31" fmla="*/ 12 h 40"/>
                  <a:gd name="T32" fmla="*/ 7 w 107"/>
                  <a:gd name="T33" fmla="*/ 10 h 40"/>
                  <a:gd name="T34" fmla="*/ 3 w 107"/>
                  <a:gd name="T35" fmla="*/ 9 h 40"/>
                  <a:gd name="T36" fmla="*/ 1 w 107"/>
                  <a:gd name="T37" fmla="*/ 6 h 40"/>
                  <a:gd name="T38" fmla="*/ 0 w 107"/>
                  <a:gd name="T39" fmla="*/ 5 h 40"/>
                  <a:gd name="T40" fmla="*/ 0 w 107"/>
                  <a:gd name="T41" fmla="*/ 2 h 40"/>
                  <a:gd name="T42" fmla="*/ 1 w 107"/>
                  <a:gd name="T43" fmla="*/ 0 h 40"/>
                  <a:gd name="T44" fmla="*/ 2 w 107"/>
                  <a:gd name="T45" fmla="*/ 0 h 40"/>
                  <a:gd name="T46" fmla="*/ 7 w 107"/>
                  <a:gd name="T47" fmla="*/ 2 h 40"/>
                  <a:gd name="T48" fmla="*/ 10 w 107"/>
                  <a:gd name="T49" fmla="*/ 3 h 40"/>
                  <a:gd name="T50" fmla="*/ 12 w 107"/>
                  <a:gd name="T51" fmla="*/ 5 h 40"/>
                  <a:gd name="T52" fmla="*/ 15 w 107"/>
                  <a:gd name="T53" fmla="*/ 6 h 40"/>
                  <a:gd name="T54" fmla="*/ 18 w 107"/>
                  <a:gd name="T55" fmla="*/ 7 h 40"/>
                  <a:gd name="T56" fmla="*/ 21 w 107"/>
                  <a:gd name="T57" fmla="*/ 9 h 40"/>
                  <a:gd name="T58" fmla="*/ 24 w 107"/>
                  <a:gd name="T59" fmla="*/ 9 h 40"/>
                  <a:gd name="T60" fmla="*/ 27 w 107"/>
                  <a:gd name="T61" fmla="*/ 9 h 40"/>
                  <a:gd name="T62" fmla="*/ 30 w 107"/>
                  <a:gd name="T63" fmla="*/ 10 h 40"/>
                  <a:gd name="T64" fmla="*/ 33 w 107"/>
                  <a:gd name="T65" fmla="*/ 12 h 40"/>
                  <a:gd name="T66" fmla="*/ 36 w 107"/>
                  <a:gd name="T67" fmla="*/ 13 h 40"/>
                  <a:gd name="T68" fmla="*/ 40 w 107"/>
                  <a:gd name="T69" fmla="*/ 13 h 40"/>
                  <a:gd name="T70" fmla="*/ 42 w 107"/>
                  <a:gd name="T71" fmla="*/ 13 h 40"/>
                  <a:gd name="T72" fmla="*/ 45 w 107"/>
                  <a:gd name="T73" fmla="*/ 13 h 40"/>
                  <a:gd name="T74" fmla="*/ 50 w 107"/>
                  <a:gd name="T75" fmla="*/ 13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40"/>
                  <a:gd name="T116" fmla="*/ 107 w 10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40">
                    <a:moveTo>
                      <a:pt x="107" y="28"/>
                    </a:moveTo>
                    <a:lnTo>
                      <a:pt x="100" y="35"/>
                    </a:lnTo>
                    <a:lnTo>
                      <a:pt x="92" y="38"/>
                    </a:lnTo>
                    <a:lnTo>
                      <a:pt x="83" y="40"/>
                    </a:lnTo>
                    <a:lnTo>
                      <a:pt x="76" y="40"/>
                    </a:lnTo>
                    <a:lnTo>
                      <a:pt x="71" y="38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7" y="35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31" y="31"/>
                    </a:lnTo>
                    <a:lnTo>
                      <a:pt x="26" y="31"/>
                    </a:lnTo>
                    <a:lnTo>
                      <a:pt x="19" y="26"/>
                    </a:lnTo>
                    <a:lnTo>
                      <a:pt x="14" y="23"/>
                    </a:lnTo>
                    <a:lnTo>
                      <a:pt x="7" y="19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21" y="7"/>
                    </a:lnTo>
                    <a:lnTo>
                      <a:pt x="26" y="12"/>
                    </a:lnTo>
                    <a:lnTo>
                      <a:pt x="33" y="14"/>
                    </a:lnTo>
                    <a:lnTo>
                      <a:pt x="38" y="16"/>
                    </a:lnTo>
                    <a:lnTo>
                      <a:pt x="45" y="19"/>
                    </a:lnTo>
                    <a:lnTo>
                      <a:pt x="52" y="21"/>
                    </a:lnTo>
                    <a:lnTo>
                      <a:pt x="57" y="21"/>
                    </a:lnTo>
                    <a:lnTo>
                      <a:pt x="64" y="23"/>
                    </a:lnTo>
                    <a:lnTo>
                      <a:pt x="71" y="26"/>
                    </a:lnTo>
                    <a:lnTo>
                      <a:pt x="78" y="28"/>
                    </a:lnTo>
                    <a:lnTo>
                      <a:pt x="85" y="28"/>
                    </a:lnTo>
                    <a:lnTo>
                      <a:pt x="90" y="28"/>
                    </a:lnTo>
                    <a:lnTo>
                      <a:pt x="97" y="28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348" y="3175"/>
                <a:ext cx="20" cy="32"/>
              </a:xfrm>
              <a:custGeom>
                <a:avLst/>
                <a:gdLst>
                  <a:gd name="T0" fmla="*/ 14 w 43"/>
                  <a:gd name="T1" fmla="*/ 19 h 74"/>
                  <a:gd name="T2" fmla="*/ 17 w 43"/>
                  <a:gd name="T3" fmla="*/ 21 h 74"/>
                  <a:gd name="T4" fmla="*/ 18 w 43"/>
                  <a:gd name="T5" fmla="*/ 24 h 74"/>
                  <a:gd name="T6" fmla="*/ 20 w 43"/>
                  <a:gd name="T7" fmla="*/ 27 h 74"/>
                  <a:gd name="T8" fmla="*/ 20 w 43"/>
                  <a:gd name="T9" fmla="*/ 29 h 74"/>
                  <a:gd name="T10" fmla="*/ 20 w 43"/>
                  <a:gd name="T11" fmla="*/ 32 h 74"/>
                  <a:gd name="T12" fmla="*/ 15 w 43"/>
                  <a:gd name="T13" fmla="*/ 31 h 74"/>
                  <a:gd name="T14" fmla="*/ 13 w 43"/>
                  <a:gd name="T15" fmla="*/ 29 h 74"/>
                  <a:gd name="T16" fmla="*/ 11 w 43"/>
                  <a:gd name="T17" fmla="*/ 27 h 74"/>
                  <a:gd name="T18" fmla="*/ 9 w 43"/>
                  <a:gd name="T19" fmla="*/ 22 h 74"/>
                  <a:gd name="T20" fmla="*/ 7 w 43"/>
                  <a:gd name="T21" fmla="*/ 21 h 74"/>
                  <a:gd name="T22" fmla="*/ 5 w 43"/>
                  <a:gd name="T23" fmla="*/ 17 h 74"/>
                  <a:gd name="T24" fmla="*/ 2 w 43"/>
                  <a:gd name="T25" fmla="*/ 14 h 74"/>
                  <a:gd name="T26" fmla="*/ 1 w 43"/>
                  <a:gd name="T27" fmla="*/ 11 h 74"/>
                  <a:gd name="T28" fmla="*/ 1 w 43"/>
                  <a:gd name="T29" fmla="*/ 8 h 74"/>
                  <a:gd name="T30" fmla="*/ 0 w 43"/>
                  <a:gd name="T31" fmla="*/ 6 h 74"/>
                  <a:gd name="T32" fmla="*/ 1 w 43"/>
                  <a:gd name="T33" fmla="*/ 3 h 74"/>
                  <a:gd name="T34" fmla="*/ 1 w 43"/>
                  <a:gd name="T35" fmla="*/ 0 h 74"/>
                  <a:gd name="T36" fmla="*/ 5 w 43"/>
                  <a:gd name="T37" fmla="*/ 0 h 74"/>
                  <a:gd name="T38" fmla="*/ 7 w 43"/>
                  <a:gd name="T39" fmla="*/ 4 h 74"/>
                  <a:gd name="T40" fmla="*/ 8 w 43"/>
                  <a:gd name="T41" fmla="*/ 6 h 74"/>
                  <a:gd name="T42" fmla="*/ 9 w 43"/>
                  <a:gd name="T43" fmla="*/ 9 h 74"/>
                  <a:gd name="T44" fmla="*/ 10 w 43"/>
                  <a:gd name="T45" fmla="*/ 11 h 74"/>
                  <a:gd name="T46" fmla="*/ 12 w 43"/>
                  <a:gd name="T47" fmla="*/ 13 h 74"/>
                  <a:gd name="T48" fmla="*/ 13 w 43"/>
                  <a:gd name="T49" fmla="*/ 16 h 74"/>
                  <a:gd name="T50" fmla="*/ 14 w 43"/>
                  <a:gd name="T51" fmla="*/ 19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74"/>
                  <a:gd name="T80" fmla="*/ 43 w 4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74">
                    <a:moveTo>
                      <a:pt x="31" y="43"/>
                    </a:moveTo>
                    <a:lnTo>
                      <a:pt x="36" y="48"/>
                    </a:lnTo>
                    <a:lnTo>
                      <a:pt x="38" y="55"/>
                    </a:lnTo>
                    <a:lnTo>
                      <a:pt x="43" y="62"/>
                    </a:lnTo>
                    <a:lnTo>
                      <a:pt x="43" y="67"/>
                    </a:lnTo>
                    <a:lnTo>
                      <a:pt x="43" y="74"/>
                    </a:lnTo>
                    <a:lnTo>
                      <a:pt x="33" y="71"/>
                    </a:lnTo>
                    <a:lnTo>
                      <a:pt x="29" y="67"/>
                    </a:lnTo>
                    <a:lnTo>
                      <a:pt x="24" y="62"/>
                    </a:lnTo>
                    <a:lnTo>
                      <a:pt x="19" y="52"/>
                    </a:lnTo>
                    <a:lnTo>
                      <a:pt x="14" y="48"/>
                    </a:lnTo>
                    <a:lnTo>
                      <a:pt x="10" y="40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4" y="10"/>
                    </a:lnTo>
                    <a:lnTo>
                      <a:pt x="17" y="14"/>
                    </a:lnTo>
                    <a:lnTo>
                      <a:pt x="19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29" y="38"/>
                    </a:lnTo>
                    <a:lnTo>
                      <a:pt x="31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612" y="3177"/>
                <a:ext cx="17" cy="78"/>
              </a:xfrm>
              <a:custGeom>
                <a:avLst/>
                <a:gdLst>
                  <a:gd name="T0" fmla="*/ 17 w 36"/>
                  <a:gd name="T1" fmla="*/ 0 h 180"/>
                  <a:gd name="T2" fmla="*/ 17 w 36"/>
                  <a:gd name="T3" fmla="*/ 2 h 180"/>
                  <a:gd name="T4" fmla="*/ 16 w 36"/>
                  <a:gd name="T5" fmla="*/ 4 h 180"/>
                  <a:gd name="T6" fmla="*/ 16 w 36"/>
                  <a:gd name="T7" fmla="*/ 9 h 180"/>
                  <a:gd name="T8" fmla="*/ 16 w 36"/>
                  <a:gd name="T9" fmla="*/ 14 h 180"/>
                  <a:gd name="T10" fmla="*/ 15 w 36"/>
                  <a:gd name="T11" fmla="*/ 20 h 180"/>
                  <a:gd name="T12" fmla="*/ 13 w 36"/>
                  <a:gd name="T13" fmla="*/ 23 h 180"/>
                  <a:gd name="T14" fmla="*/ 12 w 36"/>
                  <a:gd name="T15" fmla="*/ 29 h 180"/>
                  <a:gd name="T16" fmla="*/ 11 w 36"/>
                  <a:gd name="T17" fmla="*/ 33 h 180"/>
                  <a:gd name="T18" fmla="*/ 10 w 36"/>
                  <a:gd name="T19" fmla="*/ 38 h 180"/>
                  <a:gd name="T20" fmla="*/ 10 w 36"/>
                  <a:gd name="T21" fmla="*/ 43 h 180"/>
                  <a:gd name="T22" fmla="*/ 9 w 36"/>
                  <a:gd name="T23" fmla="*/ 47 h 180"/>
                  <a:gd name="T24" fmla="*/ 9 w 36"/>
                  <a:gd name="T25" fmla="*/ 52 h 180"/>
                  <a:gd name="T26" fmla="*/ 9 w 36"/>
                  <a:gd name="T27" fmla="*/ 56 h 180"/>
                  <a:gd name="T28" fmla="*/ 9 w 36"/>
                  <a:gd name="T29" fmla="*/ 62 h 180"/>
                  <a:gd name="T30" fmla="*/ 9 w 36"/>
                  <a:gd name="T31" fmla="*/ 67 h 180"/>
                  <a:gd name="T32" fmla="*/ 10 w 36"/>
                  <a:gd name="T33" fmla="*/ 72 h 180"/>
                  <a:gd name="T34" fmla="*/ 10 w 36"/>
                  <a:gd name="T35" fmla="*/ 76 h 180"/>
                  <a:gd name="T36" fmla="*/ 8 w 36"/>
                  <a:gd name="T37" fmla="*/ 78 h 180"/>
                  <a:gd name="T38" fmla="*/ 7 w 36"/>
                  <a:gd name="T39" fmla="*/ 78 h 180"/>
                  <a:gd name="T40" fmla="*/ 3 w 36"/>
                  <a:gd name="T41" fmla="*/ 76 h 180"/>
                  <a:gd name="T42" fmla="*/ 2 w 36"/>
                  <a:gd name="T43" fmla="*/ 74 h 180"/>
                  <a:gd name="T44" fmla="*/ 1 w 36"/>
                  <a:gd name="T45" fmla="*/ 70 h 180"/>
                  <a:gd name="T46" fmla="*/ 1 w 36"/>
                  <a:gd name="T47" fmla="*/ 68 h 180"/>
                  <a:gd name="T48" fmla="*/ 0 w 36"/>
                  <a:gd name="T49" fmla="*/ 63 h 180"/>
                  <a:gd name="T50" fmla="*/ 1 w 36"/>
                  <a:gd name="T51" fmla="*/ 59 h 180"/>
                  <a:gd name="T52" fmla="*/ 1 w 36"/>
                  <a:gd name="T53" fmla="*/ 53 h 180"/>
                  <a:gd name="T54" fmla="*/ 1 w 36"/>
                  <a:gd name="T55" fmla="*/ 49 h 180"/>
                  <a:gd name="T56" fmla="*/ 2 w 36"/>
                  <a:gd name="T57" fmla="*/ 44 h 180"/>
                  <a:gd name="T58" fmla="*/ 3 w 36"/>
                  <a:gd name="T59" fmla="*/ 40 h 180"/>
                  <a:gd name="T60" fmla="*/ 3 w 36"/>
                  <a:gd name="T61" fmla="*/ 35 h 180"/>
                  <a:gd name="T62" fmla="*/ 4 w 36"/>
                  <a:gd name="T63" fmla="*/ 31 h 180"/>
                  <a:gd name="T64" fmla="*/ 7 w 36"/>
                  <a:gd name="T65" fmla="*/ 26 h 180"/>
                  <a:gd name="T66" fmla="*/ 8 w 36"/>
                  <a:gd name="T67" fmla="*/ 22 h 180"/>
                  <a:gd name="T68" fmla="*/ 9 w 36"/>
                  <a:gd name="T69" fmla="*/ 16 h 180"/>
                  <a:gd name="T70" fmla="*/ 10 w 36"/>
                  <a:gd name="T71" fmla="*/ 12 h 180"/>
                  <a:gd name="T72" fmla="*/ 11 w 36"/>
                  <a:gd name="T73" fmla="*/ 8 h 180"/>
                  <a:gd name="T74" fmla="*/ 12 w 36"/>
                  <a:gd name="T75" fmla="*/ 4 h 180"/>
                  <a:gd name="T76" fmla="*/ 13 w 36"/>
                  <a:gd name="T77" fmla="*/ 0 h 180"/>
                  <a:gd name="T78" fmla="*/ 16 w 36"/>
                  <a:gd name="T79" fmla="*/ 0 h 180"/>
                  <a:gd name="T80" fmla="*/ 17 w 36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180"/>
                  <a:gd name="T125" fmla="*/ 36 w 36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180">
                    <a:moveTo>
                      <a:pt x="36" y="0"/>
                    </a:moveTo>
                    <a:lnTo>
                      <a:pt x="36" y="5"/>
                    </a:lnTo>
                    <a:lnTo>
                      <a:pt x="33" y="9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1" y="45"/>
                    </a:lnTo>
                    <a:lnTo>
                      <a:pt x="28" y="54"/>
                    </a:lnTo>
                    <a:lnTo>
                      <a:pt x="26" y="66"/>
                    </a:lnTo>
                    <a:lnTo>
                      <a:pt x="24" y="76"/>
                    </a:lnTo>
                    <a:lnTo>
                      <a:pt x="21" y="88"/>
                    </a:lnTo>
                    <a:lnTo>
                      <a:pt x="21" y="100"/>
                    </a:lnTo>
                    <a:lnTo>
                      <a:pt x="19" y="109"/>
                    </a:lnTo>
                    <a:lnTo>
                      <a:pt x="19" y="121"/>
                    </a:lnTo>
                    <a:lnTo>
                      <a:pt x="19" y="130"/>
                    </a:lnTo>
                    <a:lnTo>
                      <a:pt x="19" y="142"/>
                    </a:lnTo>
                    <a:lnTo>
                      <a:pt x="19" y="154"/>
                    </a:lnTo>
                    <a:lnTo>
                      <a:pt x="21" y="166"/>
                    </a:lnTo>
                    <a:lnTo>
                      <a:pt x="21" y="176"/>
                    </a:lnTo>
                    <a:lnTo>
                      <a:pt x="17" y="180"/>
                    </a:lnTo>
                    <a:lnTo>
                      <a:pt x="14" y="180"/>
                    </a:lnTo>
                    <a:lnTo>
                      <a:pt x="7" y="176"/>
                    </a:lnTo>
                    <a:lnTo>
                      <a:pt x="5" y="171"/>
                    </a:lnTo>
                    <a:lnTo>
                      <a:pt x="2" y="161"/>
                    </a:lnTo>
                    <a:lnTo>
                      <a:pt x="2" y="157"/>
                    </a:lnTo>
                    <a:lnTo>
                      <a:pt x="0" y="145"/>
                    </a:lnTo>
                    <a:lnTo>
                      <a:pt x="2" y="135"/>
                    </a:lnTo>
                    <a:lnTo>
                      <a:pt x="2" y="123"/>
                    </a:lnTo>
                    <a:lnTo>
                      <a:pt x="2" y="114"/>
                    </a:lnTo>
                    <a:lnTo>
                      <a:pt x="5" y="102"/>
                    </a:lnTo>
                    <a:lnTo>
                      <a:pt x="7" y="92"/>
                    </a:lnTo>
                    <a:lnTo>
                      <a:pt x="7" y="81"/>
                    </a:lnTo>
                    <a:lnTo>
                      <a:pt x="9" y="71"/>
                    </a:lnTo>
                    <a:lnTo>
                      <a:pt x="14" y="59"/>
                    </a:lnTo>
                    <a:lnTo>
                      <a:pt x="17" y="50"/>
                    </a:lnTo>
                    <a:lnTo>
                      <a:pt x="19" y="38"/>
                    </a:lnTo>
                    <a:lnTo>
                      <a:pt x="21" y="28"/>
                    </a:lnTo>
                    <a:lnTo>
                      <a:pt x="24" y="19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539" y="3186"/>
                <a:ext cx="48" cy="64"/>
              </a:xfrm>
              <a:custGeom>
                <a:avLst/>
                <a:gdLst>
                  <a:gd name="T0" fmla="*/ 7 w 102"/>
                  <a:gd name="T1" fmla="*/ 7 h 147"/>
                  <a:gd name="T2" fmla="*/ 8 w 102"/>
                  <a:gd name="T3" fmla="*/ 10 h 147"/>
                  <a:gd name="T4" fmla="*/ 12 w 102"/>
                  <a:gd name="T5" fmla="*/ 14 h 147"/>
                  <a:gd name="T6" fmla="*/ 16 w 102"/>
                  <a:gd name="T7" fmla="*/ 18 h 147"/>
                  <a:gd name="T8" fmla="*/ 18 w 102"/>
                  <a:gd name="T9" fmla="*/ 22 h 147"/>
                  <a:gd name="T10" fmla="*/ 21 w 102"/>
                  <a:gd name="T11" fmla="*/ 25 h 147"/>
                  <a:gd name="T12" fmla="*/ 24 w 102"/>
                  <a:gd name="T13" fmla="*/ 28 h 147"/>
                  <a:gd name="T14" fmla="*/ 28 w 102"/>
                  <a:gd name="T15" fmla="*/ 32 h 147"/>
                  <a:gd name="T16" fmla="*/ 32 w 102"/>
                  <a:gd name="T17" fmla="*/ 35 h 147"/>
                  <a:gd name="T18" fmla="*/ 35 w 102"/>
                  <a:gd name="T19" fmla="*/ 38 h 147"/>
                  <a:gd name="T20" fmla="*/ 38 w 102"/>
                  <a:gd name="T21" fmla="*/ 41 h 147"/>
                  <a:gd name="T22" fmla="*/ 40 w 102"/>
                  <a:gd name="T23" fmla="*/ 46 h 147"/>
                  <a:gd name="T24" fmla="*/ 44 w 102"/>
                  <a:gd name="T25" fmla="*/ 49 h 147"/>
                  <a:gd name="T26" fmla="*/ 45 w 102"/>
                  <a:gd name="T27" fmla="*/ 53 h 147"/>
                  <a:gd name="T28" fmla="*/ 47 w 102"/>
                  <a:gd name="T29" fmla="*/ 56 h 147"/>
                  <a:gd name="T30" fmla="*/ 48 w 102"/>
                  <a:gd name="T31" fmla="*/ 60 h 147"/>
                  <a:gd name="T32" fmla="*/ 48 w 102"/>
                  <a:gd name="T33" fmla="*/ 64 h 147"/>
                  <a:gd name="T34" fmla="*/ 47 w 102"/>
                  <a:gd name="T35" fmla="*/ 63 h 147"/>
                  <a:gd name="T36" fmla="*/ 42 w 102"/>
                  <a:gd name="T37" fmla="*/ 58 h 147"/>
                  <a:gd name="T38" fmla="*/ 39 w 102"/>
                  <a:gd name="T39" fmla="*/ 56 h 147"/>
                  <a:gd name="T40" fmla="*/ 37 w 102"/>
                  <a:gd name="T41" fmla="*/ 53 h 147"/>
                  <a:gd name="T42" fmla="*/ 35 w 102"/>
                  <a:gd name="T43" fmla="*/ 51 h 147"/>
                  <a:gd name="T44" fmla="*/ 32 w 102"/>
                  <a:gd name="T45" fmla="*/ 47 h 147"/>
                  <a:gd name="T46" fmla="*/ 28 w 102"/>
                  <a:gd name="T47" fmla="*/ 44 h 147"/>
                  <a:gd name="T48" fmla="*/ 26 w 102"/>
                  <a:gd name="T49" fmla="*/ 43 h 147"/>
                  <a:gd name="T50" fmla="*/ 23 w 102"/>
                  <a:gd name="T51" fmla="*/ 39 h 147"/>
                  <a:gd name="T52" fmla="*/ 20 w 102"/>
                  <a:gd name="T53" fmla="*/ 36 h 147"/>
                  <a:gd name="T54" fmla="*/ 17 w 102"/>
                  <a:gd name="T55" fmla="*/ 33 h 147"/>
                  <a:gd name="T56" fmla="*/ 15 w 102"/>
                  <a:gd name="T57" fmla="*/ 30 h 147"/>
                  <a:gd name="T58" fmla="*/ 12 w 102"/>
                  <a:gd name="T59" fmla="*/ 27 h 147"/>
                  <a:gd name="T60" fmla="*/ 9 w 102"/>
                  <a:gd name="T61" fmla="*/ 24 h 147"/>
                  <a:gd name="T62" fmla="*/ 7 w 102"/>
                  <a:gd name="T63" fmla="*/ 21 h 147"/>
                  <a:gd name="T64" fmla="*/ 5 w 102"/>
                  <a:gd name="T65" fmla="*/ 18 h 147"/>
                  <a:gd name="T66" fmla="*/ 3 w 102"/>
                  <a:gd name="T67" fmla="*/ 16 h 147"/>
                  <a:gd name="T68" fmla="*/ 2 w 102"/>
                  <a:gd name="T69" fmla="*/ 13 h 147"/>
                  <a:gd name="T70" fmla="*/ 1 w 102"/>
                  <a:gd name="T71" fmla="*/ 10 h 147"/>
                  <a:gd name="T72" fmla="*/ 0 w 102"/>
                  <a:gd name="T73" fmla="*/ 8 h 147"/>
                  <a:gd name="T74" fmla="*/ 0 w 102"/>
                  <a:gd name="T75" fmla="*/ 6 h 147"/>
                  <a:gd name="T76" fmla="*/ 0 w 102"/>
                  <a:gd name="T77" fmla="*/ 4 h 147"/>
                  <a:gd name="T78" fmla="*/ 1 w 102"/>
                  <a:gd name="T79" fmla="*/ 2 h 147"/>
                  <a:gd name="T80" fmla="*/ 3 w 102"/>
                  <a:gd name="T81" fmla="*/ 0 h 147"/>
                  <a:gd name="T82" fmla="*/ 6 w 102"/>
                  <a:gd name="T83" fmla="*/ 1 h 147"/>
                  <a:gd name="T84" fmla="*/ 6 w 102"/>
                  <a:gd name="T85" fmla="*/ 3 h 147"/>
                  <a:gd name="T86" fmla="*/ 6 w 102"/>
                  <a:gd name="T87" fmla="*/ 5 h 147"/>
                  <a:gd name="T88" fmla="*/ 7 w 102"/>
                  <a:gd name="T89" fmla="*/ 7 h 1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"/>
                  <a:gd name="T136" fmla="*/ 0 h 147"/>
                  <a:gd name="T137" fmla="*/ 102 w 102"/>
                  <a:gd name="T138" fmla="*/ 147 h 1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" h="147">
                    <a:moveTo>
                      <a:pt x="14" y="17"/>
                    </a:moveTo>
                    <a:lnTo>
                      <a:pt x="17" y="22"/>
                    </a:lnTo>
                    <a:lnTo>
                      <a:pt x="26" y="33"/>
                    </a:lnTo>
                    <a:lnTo>
                      <a:pt x="33" y="41"/>
                    </a:lnTo>
                    <a:lnTo>
                      <a:pt x="38" y="50"/>
                    </a:lnTo>
                    <a:lnTo>
                      <a:pt x="45" y="57"/>
                    </a:lnTo>
                    <a:lnTo>
                      <a:pt x="52" y="64"/>
                    </a:lnTo>
                    <a:lnTo>
                      <a:pt x="60" y="74"/>
                    </a:lnTo>
                    <a:lnTo>
                      <a:pt x="69" y="81"/>
                    </a:lnTo>
                    <a:lnTo>
                      <a:pt x="74" y="88"/>
                    </a:lnTo>
                    <a:lnTo>
                      <a:pt x="81" y="95"/>
                    </a:lnTo>
                    <a:lnTo>
                      <a:pt x="86" y="105"/>
                    </a:lnTo>
                    <a:lnTo>
                      <a:pt x="93" y="112"/>
                    </a:lnTo>
                    <a:lnTo>
                      <a:pt x="95" y="121"/>
                    </a:lnTo>
                    <a:lnTo>
                      <a:pt x="100" y="128"/>
                    </a:lnTo>
                    <a:lnTo>
                      <a:pt x="102" y="138"/>
                    </a:lnTo>
                    <a:lnTo>
                      <a:pt x="102" y="147"/>
                    </a:lnTo>
                    <a:lnTo>
                      <a:pt x="100" y="145"/>
                    </a:lnTo>
                    <a:lnTo>
                      <a:pt x="90" y="133"/>
                    </a:lnTo>
                    <a:lnTo>
                      <a:pt x="83" y="128"/>
                    </a:lnTo>
                    <a:lnTo>
                      <a:pt x="79" y="121"/>
                    </a:lnTo>
                    <a:lnTo>
                      <a:pt x="74" y="117"/>
                    </a:lnTo>
                    <a:lnTo>
                      <a:pt x="67" y="109"/>
                    </a:lnTo>
                    <a:lnTo>
                      <a:pt x="60" y="102"/>
                    </a:lnTo>
                    <a:lnTo>
                      <a:pt x="55" y="98"/>
                    </a:lnTo>
                    <a:lnTo>
                      <a:pt x="48" y="90"/>
                    </a:lnTo>
                    <a:lnTo>
                      <a:pt x="43" y="83"/>
                    </a:lnTo>
                    <a:lnTo>
                      <a:pt x="36" y="76"/>
                    </a:lnTo>
                    <a:lnTo>
                      <a:pt x="31" y="69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4" y="48"/>
                    </a:lnTo>
                    <a:lnTo>
                      <a:pt x="10" y="41"/>
                    </a:lnTo>
                    <a:lnTo>
                      <a:pt x="7" y="36"/>
                    </a:lnTo>
                    <a:lnTo>
                      <a:pt x="5" y="31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2" y="12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351" y="3208"/>
                <a:ext cx="34" cy="74"/>
              </a:xfrm>
              <a:custGeom>
                <a:avLst/>
                <a:gdLst>
                  <a:gd name="T0" fmla="*/ 3 w 71"/>
                  <a:gd name="T1" fmla="*/ 0 h 171"/>
                  <a:gd name="T2" fmla="*/ 5 w 71"/>
                  <a:gd name="T3" fmla="*/ 2 h 171"/>
                  <a:gd name="T4" fmla="*/ 6 w 71"/>
                  <a:gd name="T5" fmla="*/ 4 h 171"/>
                  <a:gd name="T6" fmla="*/ 7 w 71"/>
                  <a:gd name="T7" fmla="*/ 9 h 171"/>
                  <a:gd name="T8" fmla="*/ 8 w 71"/>
                  <a:gd name="T9" fmla="*/ 13 h 171"/>
                  <a:gd name="T10" fmla="*/ 9 w 71"/>
                  <a:gd name="T11" fmla="*/ 19 h 171"/>
                  <a:gd name="T12" fmla="*/ 11 w 71"/>
                  <a:gd name="T13" fmla="*/ 23 h 171"/>
                  <a:gd name="T14" fmla="*/ 12 w 71"/>
                  <a:gd name="T15" fmla="*/ 28 h 171"/>
                  <a:gd name="T16" fmla="*/ 14 w 71"/>
                  <a:gd name="T17" fmla="*/ 33 h 171"/>
                  <a:gd name="T18" fmla="*/ 16 w 71"/>
                  <a:gd name="T19" fmla="*/ 37 h 171"/>
                  <a:gd name="T20" fmla="*/ 17 w 71"/>
                  <a:gd name="T21" fmla="*/ 42 h 171"/>
                  <a:gd name="T22" fmla="*/ 20 w 71"/>
                  <a:gd name="T23" fmla="*/ 46 h 171"/>
                  <a:gd name="T24" fmla="*/ 22 w 71"/>
                  <a:gd name="T25" fmla="*/ 50 h 171"/>
                  <a:gd name="T26" fmla="*/ 24 w 71"/>
                  <a:gd name="T27" fmla="*/ 55 h 171"/>
                  <a:gd name="T28" fmla="*/ 26 w 71"/>
                  <a:gd name="T29" fmla="*/ 60 h 171"/>
                  <a:gd name="T30" fmla="*/ 29 w 71"/>
                  <a:gd name="T31" fmla="*/ 64 h 171"/>
                  <a:gd name="T32" fmla="*/ 32 w 71"/>
                  <a:gd name="T33" fmla="*/ 67 h 171"/>
                  <a:gd name="T34" fmla="*/ 34 w 71"/>
                  <a:gd name="T35" fmla="*/ 71 h 171"/>
                  <a:gd name="T36" fmla="*/ 33 w 71"/>
                  <a:gd name="T37" fmla="*/ 73 h 171"/>
                  <a:gd name="T38" fmla="*/ 30 w 71"/>
                  <a:gd name="T39" fmla="*/ 74 h 171"/>
                  <a:gd name="T40" fmla="*/ 27 w 71"/>
                  <a:gd name="T41" fmla="*/ 74 h 171"/>
                  <a:gd name="T42" fmla="*/ 25 w 71"/>
                  <a:gd name="T43" fmla="*/ 72 h 171"/>
                  <a:gd name="T44" fmla="*/ 24 w 71"/>
                  <a:gd name="T45" fmla="*/ 70 h 171"/>
                  <a:gd name="T46" fmla="*/ 21 w 71"/>
                  <a:gd name="T47" fmla="*/ 66 h 171"/>
                  <a:gd name="T48" fmla="*/ 18 w 71"/>
                  <a:gd name="T49" fmla="*/ 61 h 171"/>
                  <a:gd name="T50" fmla="*/ 16 w 71"/>
                  <a:gd name="T51" fmla="*/ 57 h 171"/>
                  <a:gd name="T52" fmla="*/ 14 w 71"/>
                  <a:gd name="T53" fmla="*/ 52 h 171"/>
                  <a:gd name="T54" fmla="*/ 11 w 71"/>
                  <a:gd name="T55" fmla="*/ 48 h 171"/>
                  <a:gd name="T56" fmla="*/ 9 w 71"/>
                  <a:gd name="T57" fmla="*/ 43 h 171"/>
                  <a:gd name="T58" fmla="*/ 8 w 71"/>
                  <a:gd name="T59" fmla="*/ 38 h 171"/>
                  <a:gd name="T60" fmla="*/ 6 w 71"/>
                  <a:gd name="T61" fmla="*/ 34 h 171"/>
                  <a:gd name="T62" fmla="*/ 5 w 71"/>
                  <a:gd name="T63" fmla="*/ 30 h 171"/>
                  <a:gd name="T64" fmla="*/ 3 w 71"/>
                  <a:gd name="T65" fmla="*/ 25 h 171"/>
                  <a:gd name="T66" fmla="*/ 2 w 71"/>
                  <a:gd name="T67" fmla="*/ 19 h 171"/>
                  <a:gd name="T68" fmla="*/ 1 w 71"/>
                  <a:gd name="T69" fmla="*/ 16 h 171"/>
                  <a:gd name="T70" fmla="*/ 1 w 71"/>
                  <a:gd name="T71" fmla="*/ 10 h 171"/>
                  <a:gd name="T72" fmla="*/ 0 w 71"/>
                  <a:gd name="T73" fmla="*/ 5 h 171"/>
                  <a:gd name="T74" fmla="*/ 1 w 71"/>
                  <a:gd name="T75" fmla="*/ 0 h 171"/>
                  <a:gd name="T76" fmla="*/ 3 w 71"/>
                  <a:gd name="T77" fmla="*/ 0 h 1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171"/>
                  <a:gd name="T119" fmla="*/ 71 w 71"/>
                  <a:gd name="T120" fmla="*/ 171 h 1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171">
                    <a:moveTo>
                      <a:pt x="7" y="0"/>
                    </a:moveTo>
                    <a:lnTo>
                      <a:pt x="10" y="5"/>
                    </a:lnTo>
                    <a:lnTo>
                      <a:pt x="12" y="10"/>
                    </a:lnTo>
                    <a:lnTo>
                      <a:pt x="14" y="21"/>
                    </a:lnTo>
                    <a:lnTo>
                      <a:pt x="17" y="31"/>
                    </a:lnTo>
                    <a:lnTo>
                      <a:pt x="19" y="43"/>
                    </a:lnTo>
                    <a:lnTo>
                      <a:pt x="24" y="52"/>
                    </a:lnTo>
                    <a:lnTo>
                      <a:pt x="26" y="64"/>
                    </a:lnTo>
                    <a:lnTo>
                      <a:pt x="29" y="76"/>
                    </a:lnTo>
                    <a:lnTo>
                      <a:pt x="33" y="86"/>
                    </a:lnTo>
                    <a:lnTo>
                      <a:pt x="36" y="97"/>
                    </a:lnTo>
                    <a:lnTo>
                      <a:pt x="41" y="107"/>
                    </a:lnTo>
                    <a:lnTo>
                      <a:pt x="45" y="116"/>
                    </a:lnTo>
                    <a:lnTo>
                      <a:pt x="50" y="126"/>
                    </a:lnTo>
                    <a:lnTo>
                      <a:pt x="55" y="138"/>
                    </a:lnTo>
                    <a:lnTo>
                      <a:pt x="60" y="147"/>
                    </a:lnTo>
                    <a:lnTo>
                      <a:pt x="67" y="155"/>
                    </a:lnTo>
                    <a:lnTo>
                      <a:pt x="71" y="164"/>
                    </a:lnTo>
                    <a:lnTo>
                      <a:pt x="69" y="169"/>
                    </a:lnTo>
                    <a:lnTo>
                      <a:pt x="62" y="171"/>
                    </a:lnTo>
                    <a:lnTo>
                      <a:pt x="57" y="171"/>
                    </a:lnTo>
                    <a:lnTo>
                      <a:pt x="52" y="166"/>
                    </a:lnTo>
                    <a:lnTo>
                      <a:pt x="50" y="162"/>
                    </a:lnTo>
                    <a:lnTo>
                      <a:pt x="43" y="152"/>
                    </a:lnTo>
                    <a:lnTo>
                      <a:pt x="38" y="140"/>
                    </a:lnTo>
                    <a:lnTo>
                      <a:pt x="33" y="131"/>
                    </a:lnTo>
                    <a:lnTo>
                      <a:pt x="29" y="121"/>
                    </a:lnTo>
                    <a:lnTo>
                      <a:pt x="24" y="112"/>
                    </a:lnTo>
                    <a:lnTo>
                      <a:pt x="19" y="100"/>
                    </a:lnTo>
                    <a:lnTo>
                      <a:pt x="17" y="88"/>
                    </a:lnTo>
                    <a:lnTo>
                      <a:pt x="12" y="78"/>
                    </a:lnTo>
                    <a:lnTo>
                      <a:pt x="10" y="69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36"/>
                    </a:lnTo>
                    <a:lnTo>
                      <a:pt x="3" y="24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1433" y="3826"/>
                <a:ext cx="35" cy="15"/>
              </a:xfrm>
              <a:custGeom>
                <a:avLst/>
                <a:gdLst>
                  <a:gd name="T0" fmla="*/ 2 w 76"/>
                  <a:gd name="T1" fmla="*/ 15 h 33"/>
                  <a:gd name="T2" fmla="*/ 35 w 76"/>
                  <a:gd name="T3" fmla="*/ 15 h 33"/>
                  <a:gd name="T4" fmla="*/ 35 w 76"/>
                  <a:gd name="T5" fmla="*/ 13 h 33"/>
                  <a:gd name="T6" fmla="*/ 35 w 76"/>
                  <a:gd name="T7" fmla="*/ 10 h 33"/>
                  <a:gd name="T8" fmla="*/ 34 w 76"/>
                  <a:gd name="T9" fmla="*/ 7 h 33"/>
                  <a:gd name="T10" fmla="*/ 34 w 76"/>
                  <a:gd name="T11" fmla="*/ 5 h 33"/>
                  <a:gd name="T12" fmla="*/ 32 w 76"/>
                  <a:gd name="T13" fmla="*/ 3 h 33"/>
                  <a:gd name="T14" fmla="*/ 28 w 76"/>
                  <a:gd name="T15" fmla="*/ 2 h 33"/>
                  <a:gd name="T16" fmla="*/ 25 w 76"/>
                  <a:gd name="T17" fmla="*/ 1 h 33"/>
                  <a:gd name="T18" fmla="*/ 22 w 76"/>
                  <a:gd name="T19" fmla="*/ 0 h 33"/>
                  <a:gd name="T20" fmla="*/ 18 w 76"/>
                  <a:gd name="T21" fmla="*/ 0 h 33"/>
                  <a:gd name="T22" fmla="*/ 14 w 76"/>
                  <a:gd name="T23" fmla="*/ 0 h 33"/>
                  <a:gd name="T24" fmla="*/ 11 w 76"/>
                  <a:gd name="T25" fmla="*/ 0 h 33"/>
                  <a:gd name="T26" fmla="*/ 7 w 76"/>
                  <a:gd name="T27" fmla="*/ 1 h 33"/>
                  <a:gd name="T28" fmla="*/ 4 w 76"/>
                  <a:gd name="T29" fmla="*/ 2 h 33"/>
                  <a:gd name="T30" fmla="*/ 3 w 76"/>
                  <a:gd name="T31" fmla="*/ 4 h 33"/>
                  <a:gd name="T32" fmla="*/ 1 w 76"/>
                  <a:gd name="T33" fmla="*/ 6 h 33"/>
                  <a:gd name="T34" fmla="*/ 0 w 76"/>
                  <a:gd name="T35" fmla="*/ 9 h 33"/>
                  <a:gd name="T36" fmla="*/ 0 w 76"/>
                  <a:gd name="T37" fmla="*/ 12 h 33"/>
                  <a:gd name="T38" fmla="*/ 0 w 76"/>
                  <a:gd name="T39" fmla="*/ 13 h 33"/>
                  <a:gd name="T40" fmla="*/ 2 w 76"/>
                  <a:gd name="T41" fmla="*/ 15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33"/>
                  <a:gd name="T65" fmla="*/ 76 w 7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33">
                    <a:moveTo>
                      <a:pt x="4" y="33"/>
                    </a:moveTo>
                    <a:lnTo>
                      <a:pt x="76" y="33"/>
                    </a:lnTo>
                    <a:lnTo>
                      <a:pt x="76" y="28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73" y="11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7" y="9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1389" y="3838"/>
                <a:ext cx="18" cy="10"/>
              </a:xfrm>
              <a:custGeom>
                <a:avLst/>
                <a:gdLst>
                  <a:gd name="T0" fmla="*/ 1 w 38"/>
                  <a:gd name="T1" fmla="*/ 10 h 23"/>
                  <a:gd name="T2" fmla="*/ 17 w 38"/>
                  <a:gd name="T3" fmla="*/ 10 h 23"/>
                  <a:gd name="T4" fmla="*/ 17 w 38"/>
                  <a:gd name="T5" fmla="*/ 8 h 23"/>
                  <a:gd name="T6" fmla="*/ 18 w 38"/>
                  <a:gd name="T7" fmla="*/ 5 h 23"/>
                  <a:gd name="T8" fmla="*/ 18 w 38"/>
                  <a:gd name="T9" fmla="*/ 3 h 23"/>
                  <a:gd name="T10" fmla="*/ 17 w 38"/>
                  <a:gd name="T11" fmla="*/ 1 h 23"/>
                  <a:gd name="T12" fmla="*/ 13 w 38"/>
                  <a:gd name="T13" fmla="*/ 0 h 23"/>
                  <a:gd name="T14" fmla="*/ 11 w 38"/>
                  <a:gd name="T15" fmla="*/ 0 h 23"/>
                  <a:gd name="T16" fmla="*/ 9 w 38"/>
                  <a:gd name="T17" fmla="*/ 0 h 23"/>
                  <a:gd name="T18" fmla="*/ 7 w 38"/>
                  <a:gd name="T19" fmla="*/ 1 h 23"/>
                  <a:gd name="T20" fmla="*/ 4 w 38"/>
                  <a:gd name="T21" fmla="*/ 2 h 23"/>
                  <a:gd name="T22" fmla="*/ 2 w 38"/>
                  <a:gd name="T23" fmla="*/ 5 h 23"/>
                  <a:gd name="T24" fmla="*/ 1 w 38"/>
                  <a:gd name="T25" fmla="*/ 7 h 23"/>
                  <a:gd name="T26" fmla="*/ 0 w 38"/>
                  <a:gd name="T27" fmla="*/ 9 h 23"/>
                  <a:gd name="T28" fmla="*/ 1 w 38"/>
                  <a:gd name="T29" fmla="*/ 1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23"/>
                  <a:gd name="T47" fmla="*/ 38 w 38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23">
                    <a:moveTo>
                      <a:pt x="2" y="23"/>
                    </a:moveTo>
                    <a:lnTo>
                      <a:pt x="36" y="23"/>
                    </a:lnTo>
                    <a:lnTo>
                      <a:pt x="36" y="19"/>
                    </a:lnTo>
                    <a:lnTo>
                      <a:pt x="38" y="12"/>
                    </a:lnTo>
                    <a:lnTo>
                      <a:pt x="38" y="7"/>
                    </a:lnTo>
                    <a:lnTo>
                      <a:pt x="3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5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1357" y="3840"/>
                <a:ext cx="16" cy="11"/>
              </a:xfrm>
              <a:custGeom>
                <a:avLst/>
                <a:gdLst>
                  <a:gd name="T0" fmla="*/ 1 w 35"/>
                  <a:gd name="T1" fmla="*/ 11 h 27"/>
                  <a:gd name="T2" fmla="*/ 15 w 35"/>
                  <a:gd name="T3" fmla="*/ 10 h 27"/>
                  <a:gd name="T4" fmla="*/ 16 w 35"/>
                  <a:gd name="T5" fmla="*/ 8 h 27"/>
                  <a:gd name="T6" fmla="*/ 16 w 35"/>
                  <a:gd name="T7" fmla="*/ 5 h 27"/>
                  <a:gd name="T8" fmla="*/ 16 w 35"/>
                  <a:gd name="T9" fmla="*/ 3 h 27"/>
                  <a:gd name="T10" fmla="*/ 14 w 35"/>
                  <a:gd name="T11" fmla="*/ 1 h 27"/>
                  <a:gd name="T12" fmla="*/ 12 w 35"/>
                  <a:gd name="T13" fmla="*/ 0 h 27"/>
                  <a:gd name="T14" fmla="*/ 10 w 35"/>
                  <a:gd name="T15" fmla="*/ 1 h 27"/>
                  <a:gd name="T16" fmla="*/ 7 w 35"/>
                  <a:gd name="T17" fmla="*/ 1 h 27"/>
                  <a:gd name="T18" fmla="*/ 5 w 35"/>
                  <a:gd name="T19" fmla="*/ 2 h 27"/>
                  <a:gd name="T20" fmla="*/ 4 w 35"/>
                  <a:gd name="T21" fmla="*/ 3 h 27"/>
                  <a:gd name="T22" fmla="*/ 2 w 35"/>
                  <a:gd name="T23" fmla="*/ 5 h 27"/>
                  <a:gd name="T24" fmla="*/ 1 w 35"/>
                  <a:gd name="T25" fmla="*/ 7 h 27"/>
                  <a:gd name="T26" fmla="*/ 0 w 35"/>
                  <a:gd name="T27" fmla="*/ 9 h 27"/>
                  <a:gd name="T28" fmla="*/ 1 w 35"/>
                  <a:gd name="T29" fmla="*/ 11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27"/>
                  <a:gd name="T47" fmla="*/ 35 w 3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27">
                    <a:moveTo>
                      <a:pt x="2" y="27"/>
                    </a:moveTo>
                    <a:lnTo>
                      <a:pt x="33" y="24"/>
                    </a:lnTo>
                    <a:lnTo>
                      <a:pt x="35" y="19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1330" y="3839"/>
                <a:ext cx="14" cy="9"/>
              </a:xfrm>
              <a:custGeom>
                <a:avLst/>
                <a:gdLst>
                  <a:gd name="T0" fmla="*/ 0 w 29"/>
                  <a:gd name="T1" fmla="*/ 9 h 21"/>
                  <a:gd name="T2" fmla="*/ 13 w 29"/>
                  <a:gd name="T3" fmla="*/ 8 h 21"/>
                  <a:gd name="T4" fmla="*/ 14 w 29"/>
                  <a:gd name="T5" fmla="*/ 6 h 21"/>
                  <a:gd name="T6" fmla="*/ 14 w 29"/>
                  <a:gd name="T7" fmla="*/ 4 h 21"/>
                  <a:gd name="T8" fmla="*/ 13 w 29"/>
                  <a:gd name="T9" fmla="*/ 2 h 21"/>
                  <a:gd name="T10" fmla="*/ 10 w 29"/>
                  <a:gd name="T11" fmla="*/ 0 h 21"/>
                  <a:gd name="T12" fmla="*/ 8 w 29"/>
                  <a:gd name="T13" fmla="*/ 0 h 21"/>
                  <a:gd name="T14" fmla="*/ 6 w 29"/>
                  <a:gd name="T15" fmla="*/ 1 h 21"/>
                  <a:gd name="T16" fmla="*/ 3 w 29"/>
                  <a:gd name="T17" fmla="*/ 3 h 21"/>
                  <a:gd name="T18" fmla="*/ 1 w 29"/>
                  <a:gd name="T19" fmla="*/ 5 h 21"/>
                  <a:gd name="T20" fmla="*/ 0 w 29"/>
                  <a:gd name="T21" fmla="*/ 7 h 21"/>
                  <a:gd name="T22" fmla="*/ 0 w 29"/>
                  <a:gd name="T23" fmla="*/ 9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21"/>
                  <a:gd name="T38" fmla="*/ 29 w 29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21">
                    <a:moveTo>
                      <a:pt x="0" y="21"/>
                    </a:moveTo>
                    <a:lnTo>
                      <a:pt x="26" y="19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6" y="5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308" y="3839"/>
                <a:ext cx="11" cy="6"/>
              </a:xfrm>
              <a:custGeom>
                <a:avLst/>
                <a:gdLst>
                  <a:gd name="T0" fmla="*/ 0 w 22"/>
                  <a:gd name="T1" fmla="*/ 6 h 14"/>
                  <a:gd name="T2" fmla="*/ 10 w 22"/>
                  <a:gd name="T3" fmla="*/ 6 h 14"/>
                  <a:gd name="T4" fmla="*/ 11 w 22"/>
                  <a:gd name="T5" fmla="*/ 4 h 14"/>
                  <a:gd name="T6" fmla="*/ 11 w 22"/>
                  <a:gd name="T7" fmla="*/ 2 h 14"/>
                  <a:gd name="T8" fmla="*/ 9 w 22"/>
                  <a:gd name="T9" fmla="*/ 0 h 14"/>
                  <a:gd name="T10" fmla="*/ 6 w 22"/>
                  <a:gd name="T11" fmla="*/ 1 h 14"/>
                  <a:gd name="T12" fmla="*/ 4 w 22"/>
                  <a:gd name="T13" fmla="*/ 2 h 14"/>
                  <a:gd name="T14" fmla="*/ 1 w 22"/>
                  <a:gd name="T15" fmla="*/ 4 h 14"/>
                  <a:gd name="T16" fmla="*/ 0 w 22"/>
                  <a:gd name="T17" fmla="*/ 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4"/>
                  <a:gd name="T29" fmla="*/ 22 w 2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4">
                    <a:moveTo>
                      <a:pt x="0" y="14"/>
                    </a:moveTo>
                    <a:lnTo>
                      <a:pt x="19" y="14"/>
                    </a:lnTo>
                    <a:lnTo>
                      <a:pt x="22" y="10"/>
                    </a:lnTo>
                    <a:lnTo>
                      <a:pt x="22" y="5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1535" y="3824"/>
                <a:ext cx="22" cy="11"/>
              </a:xfrm>
              <a:custGeom>
                <a:avLst/>
                <a:gdLst>
                  <a:gd name="T0" fmla="*/ 0 w 47"/>
                  <a:gd name="T1" fmla="*/ 10 h 24"/>
                  <a:gd name="T2" fmla="*/ 22 w 47"/>
                  <a:gd name="T3" fmla="*/ 11 h 24"/>
                  <a:gd name="T4" fmla="*/ 20 w 47"/>
                  <a:gd name="T5" fmla="*/ 7 h 24"/>
                  <a:gd name="T6" fmla="*/ 20 w 47"/>
                  <a:gd name="T7" fmla="*/ 6 h 24"/>
                  <a:gd name="T8" fmla="*/ 18 w 47"/>
                  <a:gd name="T9" fmla="*/ 3 h 24"/>
                  <a:gd name="T10" fmla="*/ 15 w 47"/>
                  <a:gd name="T11" fmla="*/ 2 h 24"/>
                  <a:gd name="T12" fmla="*/ 13 w 47"/>
                  <a:gd name="T13" fmla="*/ 1 h 24"/>
                  <a:gd name="T14" fmla="*/ 11 w 47"/>
                  <a:gd name="T15" fmla="*/ 1 h 24"/>
                  <a:gd name="T16" fmla="*/ 9 w 47"/>
                  <a:gd name="T17" fmla="*/ 0 h 24"/>
                  <a:gd name="T18" fmla="*/ 7 w 47"/>
                  <a:gd name="T19" fmla="*/ 1 h 24"/>
                  <a:gd name="T20" fmla="*/ 4 w 47"/>
                  <a:gd name="T21" fmla="*/ 1 h 24"/>
                  <a:gd name="T22" fmla="*/ 2 w 47"/>
                  <a:gd name="T23" fmla="*/ 2 h 24"/>
                  <a:gd name="T24" fmla="*/ 0 w 47"/>
                  <a:gd name="T25" fmla="*/ 6 h 24"/>
                  <a:gd name="T26" fmla="*/ 0 w 47"/>
                  <a:gd name="T27" fmla="*/ 7 h 24"/>
                  <a:gd name="T28" fmla="*/ 0 w 47"/>
                  <a:gd name="T29" fmla="*/ 10 h 24"/>
                  <a:gd name="T30" fmla="*/ 0 w 47"/>
                  <a:gd name="T31" fmla="*/ 10 h 24"/>
                  <a:gd name="T32" fmla="*/ 0 w 47"/>
                  <a:gd name="T33" fmla="*/ 1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0" y="21"/>
                    </a:moveTo>
                    <a:lnTo>
                      <a:pt x="47" y="24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7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1587" y="3837"/>
                <a:ext cx="19" cy="8"/>
              </a:xfrm>
              <a:custGeom>
                <a:avLst/>
                <a:gdLst>
                  <a:gd name="T0" fmla="*/ 1 w 41"/>
                  <a:gd name="T1" fmla="*/ 7 h 19"/>
                  <a:gd name="T2" fmla="*/ 19 w 41"/>
                  <a:gd name="T3" fmla="*/ 8 h 19"/>
                  <a:gd name="T4" fmla="*/ 18 w 41"/>
                  <a:gd name="T5" fmla="*/ 6 h 19"/>
                  <a:gd name="T6" fmla="*/ 17 w 41"/>
                  <a:gd name="T7" fmla="*/ 3 h 19"/>
                  <a:gd name="T8" fmla="*/ 14 w 41"/>
                  <a:gd name="T9" fmla="*/ 1 h 19"/>
                  <a:gd name="T10" fmla="*/ 12 w 41"/>
                  <a:gd name="T11" fmla="*/ 1 h 19"/>
                  <a:gd name="T12" fmla="*/ 10 w 41"/>
                  <a:gd name="T13" fmla="*/ 0 h 19"/>
                  <a:gd name="T14" fmla="*/ 7 w 41"/>
                  <a:gd name="T15" fmla="*/ 0 h 19"/>
                  <a:gd name="T16" fmla="*/ 5 w 41"/>
                  <a:gd name="T17" fmla="*/ 1 h 19"/>
                  <a:gd name="T18" fmla="*/ 2 w 41"/>
                  <a:gd name="T19" fmla="*/ 2 h 19"/>
                  <a:gd name="T20" fmla="*/ 0 w 41"/>
                  <a:gd name="T21" fmla="*/ 4 h 19"/>
                  <a:gd name="T22" fmla="*/ 0 w 41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19"/>
                  <a:gd name="T38" fmla="*/ 41 w 41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19">
                    <a:moveTo>
                      <a:pt x="3" y="17"/>
                    </a:moveTo>
                    <a:lnTo>
                      <a:pt x="41" y="19"/>
                    </a:lnTo>
                    <a:lnTo>
                      <a:pt x="38" y="15"/>
                    </a:lnTo>
                    <a:lnTo>
                      <a:pt x="36" y="7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1619" y="3835"/>
                <a:ext cx="19" cy="8"/>
              </a:xfrm>
              <a:custGeom>
                <a:avLst/>
                <a:gdLst>
                  <a:gd name="T0" fmla="*/ 1 w 41"/>
                  <a:gd name="T1" fmla="*/ 7 h 19"/>
                  <a:gd name="T2" fmla="*/ 19 w 41"/>
                  <a:gd name="T3" fmla="*/ 8 h 19"/>
                  <a:gd name="T4" fmla="*/ 18 w 41"/>
                  <a:gd name="T5" fmla="*/ 6 h 19"/>
                  <a:gd name="T6" fmla="*/ 17 w 41"/>
                  <a:gd name="T7" fmla="*/ 4 h 19"/>
                  <a:gd name="T8" fmla="*/ 14 w 41"/>
                  <a:gd name="T9" fmla="*/ 2 h 19"/>
                  <a:gd name="T10" fmla="*/ 12 w 41"/>
                  <a:gd name="T11" fmla="*/ 1 h 19"/>
                  <a:gd name="T12" fmla="*/ 10 w 41"/>
                  <a:gd name="T13" fmla="*/ 0 h 19"/>
                  <a:gd name="T14" fmla="*/ 8 w 41"/>
                  <a:gd name="T15" fmla="*/ 0 h 19"/>
                  <a:gd name="T16" fmla="*/ 5 w 41"/>
                  <a:gd name="T17" fmla="*/ 1 h 19"/>
                  <a:gd name="T18" fmla="*/ 2 w 41"/>
                  <a:gd name="T19" fmla="*/ 2 h 19"/>
                  <a:gd name="T20" fmla="*/ 1 w 41"/>
                  <a:gd name="T21" fmla="*/ 4 h 19"/>
                  <a:gd name="T22" fmla="*/ 0 w 41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19"/>
                  <a:gd name="T38" fmla="*/ 41 w 41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19">
                    <a:moveTo>
                      <a:pt x="3" y="16"/>
                    </a:moveTo>
                    <a:lnTo>
                      <a:pt x="41" y="19"/>
                    </a:lnTo>
                    <a:lnTo>
                      <a:pt x="38" y="14"/>
                    </a:lnTo>
                    <a:lnTo>
                      <a:pt x="36" y="9"/>
                    </a:lnTo>
                    <a:lnTo>
                      <a:pt x="31" y="4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0" y="14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650" y="3837"/>
                <a:ext cx="17" cy="6"/>
              </a:xfrm>
              <a:custGeom>
                <a:avLst/>
                <a:gdLst>
                  <a:gd name="T0" fmla="*/ 1 w 33"/>
                  <a:gd name="T1" fmla="*/ 5 h 15"/>
                  <a:gd name="T2" fmla="*/ 17 w 33"/>
                  <a:gd name="T3" fmla="*/ 6 h 15"/>
                  <a:gd name="T4" fmla="*/ 16 w 33"/>
                  <a:gd name="T5" fmla="*/ 3 h 15"/>
                  <a:gd name="T6" fmla="*/ 13 w 33"/>
                  <a:gd name="T7" fmla="*/ 1 h 15"/>
                  <a:gd name="T8" fmla="*/ 12 w 33"/>
                  <a:gd name="T9" fmla="*/ 1 h 15"/>
                  <a:gd name="T10" fmla="*/ 10 w 33"/>
                  <a:gd name="T11" fmla="*/ 0 h 15"/>
                  <a:gd name="T12" fmla="*/ 7 w 33"/>
                  <a:gd name="T13" fmla="*/ 0 h 15"/>
                  <a:gd name="T14" fmla="*/ 4 w 33"/>
                  <a:gd name="T15" fmla="*/ 0 h 15"/>
                  <a:gd name="T16" fmla="*/ 1 w 33"/>
                  <a:gd name="T17" fmla="*/ 1 h 15"/>
                  <a:gd name="T18" fmla="*/ 0 w 33"/>
                  <a:gd name="T19" fmla="*/ 3 h 15"/>
                  <a:gd name="T20" fmla="*/ 0 w 33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5"/>
                  <a:gd name="T35" fmla="*/ 33 w 33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5">
                    <a:moveTo>
                      <a:pt x="2" y="12"/>
                    </a:moveTo>
                    <a:lnTo>
                      <a:pt x="33" y="15"/>
                    </a:lnTo>
                    <a:lnTo>
                      <a:pt x="31" y="7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1671" y="3835"/>
                <a:ext cx="12" cy="5"/>
              </a:xfrm>
              <a:custGeom>
                <a:avLst/>
                <a:gdLst>
                  <a:gd name="T0" fmla="*/ 2 w 24"/>
                  <a:gd name="T1" fmla="*/ 4 h 9"/>
                  <a:gd name="T2" fmla="*/ 12 w 24"/>
                  <a:gd name="T3" fmla="*/ 5 h 9"/>
                  <a:gd name="T4" fmla="*/ 11 w 24"/>
                  <a:gd name="T5" fmla="*/ 3 h 9"/>
                  <a:gd name="T6" fmla="*/ 9 w 24"/>
                  <a:gd name="T7" fmla="*/ 1 h 9"/>
                  <a:gd name="T8" fmla="*/ 7 w 24"/>
                  <a:gd name="T9" fmla="*/ 0 h 9"/>
                  <a:gd name="T10" fmla="*/ 3 w 24"/>
                  <a:gd name="T11" fmla="*/ 0 h 9"/>
                  <a:gd name="T12" fmla="*/ 3 w 24"/>
                  <a:gd name="T13" fmla="*/ 0 h 9"/>
                  <a:gd name="T14" fmla="*/ 0 w 24"/>
                  <a:gd name="T15" fmla="*/ 3 h 9"/>
                  <a:gd name="T16" fmla="*/ 2 w 24"/>
                  <a:gd name="T17" fmla="*/ 4 h 9"/>
                  <a:gd name="T18" fmla="*/ 2 w 24"/>
                  <a:gd name="T19" fmla="*/ 4 h 9"/>
                  <a:gd name="T20" fmla="*/ 2 w 24"/>
                  <a:gd name="T21" fmla="*/ 4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9"/>
                  <a:gd name="T35" fmla="*/ 24 w 24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9">
                    <a:moveTo>
                      <a:pt x="3" y="7"/>
                    </a:moveTo>
                    <a:lnTo>
                      <a:pt x="24" y="9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7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38" name="Group 30"/>
              <p:cNvGrpSpPr>
                <a:grpSpLocks/>
              </p:cNvGrpSpPr>
              <p:nvPr/>
            </p:nvGrpSpPr>
            <p:grpSpPr bwMode="auto">
              <a:xfrm>
                <a:off x="905" y="2147"/>
                <a:ext cx="281" cy="593"/>
                <a:chOff x="1027" y="1693"/>
                <a:chExt cx="365" cy="832"/>
              </a:xfrm>
            </p:grpSpPr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1027" y="2506"/>
                  <a:ext cx="144" cy="19"/>
                </a:xfrm>
                <a:custGeom>
                  <a:avLst/>
                  <a:gdLst>
                    <a:gd name="T0" fmla="*/ 144 w 240"/>
                    <a:gd name="T1" fmla="*/ 4 h 31"/>
                    <a:gd name="T2" fmla="*/ 141 w 240"/>
                    <a:gd name="T3" fmla="*/ 7 h 31"/>
                    <a:gd name="T4" fmla="*/ 137 w 240"/>
                    <a:gd name="T5" fmla="*/ 10 h 31"/>
                    <a:gd name="T6" fmla="*/ 133 w 240"/>
                    <a:gd name="T7" fmla="*/ 12 h 31"/>
                    <a:gd name="T8" fmla="*/ 131 w 240"/>
                    <a:gd name="T9" fmla="*/ 13 h 31"/>
                    <a:gd name="T10" fmla="*/ 127 w 240"/>
                    <a:gd name="T11" fmla="*/ 13 h 31"/>
                    <a:gd name="T12" fmla="*/ 124 w 240"/>
                    <a:gd name="T13" fmla="*/ 13 h 31"/>
                    <a:gd name="T14" fmla="*/ 121 w 240"/>
                    <a:gd name="T15" fmla="*/ 13 h 31"/>
                    <a:gd name="T16" fmla="*/ 118 w 240"/>
                    <a:gd name="T17" fmla="*/ 13 h 31"/>
                    <a:gd name="T18" fmla="*/ 114 w 240"/>
                    <a:gd name="T19" fmla="*/ 15 h 31"/>
                    <a:gd name="T20" fmla="*/ 111 w 240"/>
                    <a:gd name="T21" fmla="*/ 15 h 31"/>
                    <a:gd name="T22" fmla="*/ 108 w 240"/>
                    <a:gd name="T23" fmla="*/ 16 h 31"/>
                    <a:gd name="T24" fmla="*/ 104 w 240"/>
                    <a:gd name="T25" fmla="*/ 16 h 31"/>
                    <a:gd name="T26" fmla="*/ 101 w 240"/>
                    <a:gd name="T27" fmla="*/ 18 h 31"/>
                    <a:gd name="T28" fmla="*/ 100 w 240"/>
                    <a:gd name="T29" fmla="*/ 18 h 31"/>
                    <a:gd name="T30" fmla="*/ 95 w 240"/>
                    <a:gd name="T31" fmla="*/ 18 h 31"/>
                    <a:gd name="T32" fmla="*/ 92 w 240"/>
                    <a:gd name="T33" fmla="*/ 19 h 31"/>
                    <a:gd name="T34" fmla="*/ 87 w 240"/>
                    <a:gd name="T35" fmla="*/ 19 h 31"/>
                    <a:gd name="T36" fmla="*/ 80 w 240"/>
                    <a:gd name="T37" fmla="*/ 19 h 31"/>
                    <a:gd name="T38" fmla="*/ 74 w 240"/>
                    <a:gd name="T39" fmla="*/ 19 h 31"/>
                    <a:gd name="T40" fmla="*/ 67 w 240"/>
                    <a:gd name="T41" fmla="*/ 19 h 31"/>
                    <a:gd name="T42" fmla="*/ 61 w 240"/>
                    <a:gd name="T43" fmla="*/ 19 h 31"/>
                    <a:gd name="T44" fmla="*/ 55 w 240"/>
                    <a:gd name="T45" fmla="*/ 19 h 31"/>
                    <a:gd name="T46" fmla="*/ 49 w 240"/>
                    <a:gd name="T47" fmla="*/ 18 h 31"/>
                    <a:gd name="T48" fmla="*/ 43 w 240"/>
                    <a:gd name="T49" fmla="*/ 18 h 31"/>
                    <a:gd name="T50" fmla="*/ 37 w 240"/>
                    <a:gd name="T51" fmla="*/ 18 h 31"/>
                    <a:gd name="T52" fmla="*/ 31 w 240"/>
                    <a:gd name="T53" fmla="*/ 16 h 31"/>
                    <a:gd name="T54" fmla="*/ 26 w 240"/>
                    <a:gd name="T55" fmla="*/ 16 h 31"/>
                    <a:gd name="T56" fmla="*/ 20 w 240"/>
                    <a:gd name="T57" fmla="*/ 15 h 31"/>
                    <a:gd name="T58" fmla="*/ 13 w 240"/>
                    <a:gd name="T59" fmla="*/ 13 h 31"/>
                    <a:gd name="T60" fmla="*/ 7 w 240"/>
                    <a:gd name="T61" fmla="*/ 13 h 31"/>
                    <a:gd name="T62" fmla="*/ 0 w 240"/>
                    <a:gd name="T63" fmla="*/ 12 h 31"/>
                    <a:gd name="T64" fmla="*/ 0 w 240"/>
                    <a:gd name="T65" fmla="*/ 7 h 31"/>
                    <a:gd name="T66" fmla="*/ 3 w 240"/>
                    <a:gd name="T67" fmla="*/ 6 h 31"/>
                    <a:gd name="T68" fmla="*/ 5 w 240"/>
                    <a:gd name="T69" fmla="*/ 4 h 31"/>
                    <a:gd name="T70" fmla="*/ 10 w 240"/>
                    <a:gd name="T71" fmla="*/ 4 h 31"/>
                    <a:gd name="T72" fmla="*/ 14 w 240"/>
                    <a:gd name="T73" fmla="*/ 4 h 31"/>
                    <a:gd name="T74" fmla="*/ 23 w 240"/>
                    <a:gd name="T75" fmla="*/ 6 h 31"/>
                    <a:gd name="T76" fmla="*/ 31 w 240"/>
                    <a:gd name="T77" fmla="*/ 7 h 31"/>
                    <a:gd name="T78" fmla="*/ 40 w 240"/>
                    <a:gd name="T79" fmla="*/ 7 h 31"/>
                    <a:gd name="T80" fmla="*/ 49 w 240"/>
                    <a:gd name="T81" fmla="*/ 7 h 31"/>
                    <a:gd name="T82" fmla="*/ 57 w 240"/>
                    <a:gd name="T83" fmla="*/ 7 h 31"/>
                    <a:gd name="T84" fmla="*/ 64 w 240"/>
                    <a:gd name="T85" fmla="*/ 7 h 31"/>
                    <a:gd name="T86" fmla="*/ 73 w 240"/>
                    <a:gd name="T87" fmla="*/ 7 h 31"/>
                    <a:gd name="T88" fmla="*/ 81 w 240"/>
                    <a:gd name="T89" fmla="*/ 7 h 31"/>
                    <a:gd name="T90" fmla="*/ 89 w 240"/>
                    <a:gd name="T91" fmla="*/ 7 h 31"/>
                    <a:gd name="T92" fmla="*/ 98 w 240"/>
                    <a:gd name="T93" fmla="*/ 6 h 31"/>
                    <a:gd name="T94" fmla="*/ 106 w 240"/>
                    <a:gd name="T95" fmla="*/ 4 h 31"/>
                    <a:gd name="T96" fmla="*/ 114 w 240"/>
                    <a:gd name="T97" fmla="*/ 4 h 31"/>
                    <a:gd name="T98" fmla="*/ 122 w 240"/>
                    <a:gd name="T99" fmla="*/ 3 h 31"/>
                    <a:gd name="T100" fmla="*/ 131 w 240"/>
                    <a:gd name="T101" fmla="*/ 2 h 31"/>
                    <a:gd name="T102" fmla="*/ 140 w 240"/>
                    <a:gd name="T103" fmla="*/ 0 h 31"/>
                    <a:gd name="T104" fmla="*/ 142 w 240"/>
                    <a:gd name="T105" fmla="*/ 3 h 31"/>
                    <a:gd name="T106" fmla="*/ 144 w 240"/>
                    <a:gd name="T107" fmla="*/ 4 h 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40"/>
                    <a:gd name="T163" fmla="*/ 0 h 31"/>
                    <a:gd name="T164" fmla="*/ 240 w 240"/>
                    <a:gd name="T165" fmla="*/ 31 h 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40" h="31">
                      <a:moveTo>
                        <a:pt x="240" y="7"/>
                      </a:moveTo>
                      <a:lnTo>
                        <a:pt x="235" y="12"/>
                      </a:lnTo>
                      <a:lnTo>
                        <a:pt x="228" y="17"/>
                      </a:lnTo>
                      <a:lnTo>
                        <a:pt x="221" y="19"/>
                      </a:lnTo>
                      <a:lnTo>
                        <a:pt x="218" y="22"/>
                      </a:lnTo>
                      <a:lnTo>
                        <a:pt x="211" y="22"/>
                      </a:lnTo>
                      <a:lnTo>
                        <a:pt x="207" y="22"/>
                      </a:lnTo>
                      <a:lnTo>
                        <a:pt x="202" y="22"/>
                      </a:lnTo>
                      <a:lnTo>
                        <a:pt x="197" y="22"/>
                      </a:lnTo>
                      <a:lnTo>
                        <a:pt x="190" y="24"/>
                      </a:lnTo>
                      <a:lnTo>
                        <a:pt x="185" y="24"/>
                      </a:lnTo>
                      <a:lnTo>
                        <a:pt x="180" y="26"/>
                      </a:lnTo>
                      <a:lnTo>
                        <a:pt x="173" y="26"/>
                      </a:lnTo>
                      <a:lnTo>
                        <a:pt x="168" y="29"/>
                      </a:lnTo>
                      <a:lnTo>
                        <a:pt x="166" y="29"/>
                      </a:lnTo>
                      <a:lnTo>
                        <a:pt x="159" y="29"/>
                      </a:lnTo>
                      <a:lnTo>
                        <a:pt x="154" y="31"/>
                      </a:lnTo>
                      <a:lnTo>
                        <a:pt x="145" y="31"/>
                      </a:lnTo>
                      <a:lnTo>
                        <a:pt x="133" y="31"/>
                      </a:lnTo>
                      <a:lnTo>
                        <a:pt x="123" y="31"/>
                      </a:lnTo>
                      <a:lnTo>
                        <a:pt x="111" y="31"/>
                      </a:lnTo>
                      <a:lnTo>
                        <a:pt x="102" y="31"/>
                      </a:lnTo>
                      <a:lnTo>
                        <a:pt x="92" y="31"/>
                      </a:lnTo>
                      <a:lnTo>
                        <a:pt x="81" y="29"/>
                      </a:lnTo>
                      <a:lnTo>
                        <a:pt x="71" y="29"/>
                      </a:lnTo>
                      <a:lnTo>
                        <a:pt x="62" y="29"/>
                      </a:lnTo>
                      <a:lnTo>
                        <a:pt x="52" y="26"/>
                      </a:lnTo>
                      <a:lnTo>
                        <a:pt x="43" y="26"/>
                      </a:lnTo>
                      <a:lnTo>
                        <a:pt x="33" y="24"/>
                      </a:lnTo>
                      <a:lnTo>
                        <a:pt x="21" y="22"/>
                      </a:lnTo>
                      <a:lnTo>
                        <a:pt x="12" y="22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9" y="7"/>
                      </a:lnTo>
                      <a:lnTo>
                        <a:pt x="16" y="7"/>
                      </a:lnTo>
                      <a:lnTo>
                        <a:pt x="24" y="7"/>
                      </a:lnTo>
                      <a:lnTo>
                        <a:pt x="38" y="10"/>
                      </a:lnTo>
                      <a:lnTo>
                        <a:pt x="52" y="12"/>
                      </a:lnTo>
                      <a:lnTo>
                        <a:pt x="66" y="12"/>
                      </a:lnTo>
                      <a:lnTo>
                        <a:pt x="81" y="12"/>
                      </a:lnTo>
                      <a:lnTo>
                        <a:pt x="95" y="12"/>
                      </a:lnTo>
                      <a:lnTo>
                        <a:pt x="107" y="12"/>
                      </a:lnTo>
                      <a:lnTo>
                        <a:pt x="121" y="12"/>
                      </a:lnTo>
                      <a:lnTo>
                        <a:pt x="135" y="12"/>
                      </a:lnTo>
                      <a:lnTo>
                        <a:pt x="149" y="12"/>
                      </a:lnTo>
                      <a:lnTo>
                        <a:pt x="164" y="10"/>
                      </a:lnTo>
                      <a:lnTo>
                        <a:pt x="176" y="7"/>
                      </a:lnTo>
                      <a:lnTo>
                        <a:pt x="190" y="7"/>
                      </a:lnTo>
                      <a:lnTo>
                        <a:pt x="204" y="5"/>
                      </a:lnTo>
                      <a:lnTo>
                        <a:pt x="218" y="3"/>
                      </a:lnTo>
                      <a:lnTo>
                        <a:pt x="233" y="0"/>
                      </a:lnTo>
                      <a:lnTo>
                        <a:pt x="237" y="5"/>
                      </a:lnTo>
                      <a:lnTo>
                        <a:pt x="24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/>
              </p:nvSpPr>
              <p:spPr bwMode="auto">
                <a:xfrm>
                  <a:off x="1314" y="1693"/>
                  <a:ext cx="78" cy="23"/>
                </a:xfrm>
                <a:custGeom>
                  <a:avLst/>
                  <a:gdLst>
                    <a:gd name="T0" fmla="*/ 0 w 129"/>
                    <a:gd name="T1" fmla="*/ 0 h 38"/>
                    <a:gd name="T2" fmla="*/ 2 w 129"/>
                    <a:gd name="T3" fmla="*/ 2 h 38"/>
                    <a:gd name="T4" fmla="*/ 9 w 129"/>
                    <a:gd name="T5" fmla="*/ 7 h 38"/>
                    <a:gd name="T6" fmla="*/ 13 w 129"/>
                    <a:gd name="T7" fmla="*/ 12 h 38"/>
                    <a:gd name="T8" fmla="*/ 18 w 129"/>
                    <a:gd name="T9" fmla="*/ 13 h 38"/>
                    <a:gd name="T10" fmla="*/ 22 w 129"/>
                    <a:gd name="T11" fmla="*/ 16 h 38"/>
                    <a:gd name="T12" fmla="*/ 26 w 129"/>
                    <a:gd name="T13" fmla="*/ 17 h 38"/>
                    <a:gd name="T14" fmla="*/ 30 w 129"/>
                    <a:gd name="T15" fmla="*/ 19 h 38"/>
                    <a:gd name="T16" fmla="*/ 34 w 129"/>
                    <a:gd name="T17" fmla="*/ 20 h 38"/>
                    <a:gd name="T18" fmla="*/ 39 w 129"/>
                    <a:gd name="T19" fmla="*/ 21 h 38"/>
                    <a:gd name="T20" fmla="*/ 45 w 129"/>
                    <a:gd name="T21" fmla="*/ 21 h 38"/>
                    <a:gd name="T22" fmla="*/ 51 w 129"/>
                    <a:gd name="T23" fmla="*/ 21 h 38"/>
                    <a:gd name="T24" fmla="*/ 55 w 129"/>
                    <a:gd name="T25" fmla="*/ 23 h 38"/>
                    <a:gd name="T26" fmla="*/ 60 w 129"/>
                    <a:gd name="T27" fmla="*/ 23 h 38"/>
                    <a:gd name="T28" fmla="*/ 67 w 129"/>
                    <a:gd name="T29" fmla="*/ 23 h 38"/>
                    <a:gd name="T30" fmla="*/ 72 w 129"/>
                    <a:gd name="T31" fmla="*/ 23 h 38"/>
                    <a:gd name="T32" fmla="*/ 78 w 129"/>
                    <a:gd name="T33" fmla="*/ 23 h 38"/>
                    <a:gd name="T34" fmla="*/ 76 w 129"/>
                    <a:gd name="T35" fmla="*/ 23 h 38"/>
                    <a:gd name="T36" fmla="*/ 69 w 129"/>
                    <a:gd name="T37" fmla="*/ 21 h 38"/>
                    <a:gd name="T38" fmla="*/ 67 w 129"/>
                    <a:gd name="T39" fmla="*/ 20 h 38"/>
                    <a:gd name="T40" fmla="*/ 62 w 129"/>
                    <a:gd name="T41" fmla="*/ 19 h 38"/>
                    <a:gd name="T42" fmla="*/ 57 w 129"/>
                    <a:gd name="T43" fmla="*/ 17 h 38"/>
                    <a:gd name="T44" fmla="*/ 53 w 129"/>
                    <a:gd name="T45" fmla="*/ 14 h 38"/>
                    <a:gd name="T46" fmla="*/ 49 w 129"/>
                    <a:gd name="T47" fmla="*/ 13 h 38"/>
                    <a:gd name="T48" fmla="*/ 44 w 129"/>
                    <a:gd name="T49" fmla="*/ 12 h 38"/>
                    <a:gd name="T50" fmla="*/ 39 w 129"/>
                    <a:gd name="T51" fmla="*/ 10 h 38"/>
                    <a:gd name="T52" fmla="*/ 33 w 129"/>
                    <a:gd name="T53" fmla="*/ 8 h 38"/>
                    <a:gd name="T54" fmla="*/ 29 w 129"/>
                    <a:gd name="T55" fmla="*/ 5 h 38"/>
                    <a:gd name="T56" fmla="*/ 23 w 129"/>
                    <a:gd name="T57" fmla="*/ 4 h 38"/>
                    <a:gd name="T58" fmla="*/ 18 w 129"/>
                    <a:gd name="T59" fmla="*/ 2 h 38"/>
                    <a:gd name="T60" fmla="*/ 11 w 129"/>
                    <a:gd name="T61" fmla="*/ 2 h 38"/>
                    <a:gd name="T62" fmla="*/ 6 w 129"/>
                    <a:gd name="T63" fmla="*/ 1 h 38"/>
                    <a:gd name="T64" fmla="*/ 0 w 129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38"/>
                    <a:gd name="T101" fmla="*/ 129 w 12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3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15" y="12"/>
                      </a:lnTo>
                      <a:lnTo>
                        <a:pt x="22" y="19"/>
                      </a:lnTo>
                      <a:lnTo>
                        <a:pt x="29" y="21"/>
                      </a:lnTo>
                      <a:lnTo>
                        <a:pt x="36" y="26"/>
                      </a:lnTo>
                      <a:lnTo>
                        <a:pt x="43" y="28"/>
                      </a:lnTo>
                      <a:lnTo>
                        <a:pt x="50" y="31"/>
                      </a:lnTo>
                      <a:lnTo>
                        <a:pt x="57" y="33"/>
                      </a:lnTo>
                      <a:lnTo>
                        <a:pt x="65" y="35"/>
                      </a:lnTo>
                      <a:lnTo>
                        <a:pt x="74" y="35"/>
                      </a:lnTo>
                      <a:lnTo>
                        <a:pt x="84" y="35"/>
                      </a:lnTo>
                      <a:lnTo>
                        <a:pt x="91" y="38"/>
                      </a:lnTo>
                      <a:lnTo>
                        <a:pt x="100" y="38"/>
                      </a:lnTo>
                      <a:lnTo>
                        <a:pt x="110" y="38"/>
                      </a:lnTo>
                      <a:lnTo>
                        <a:pt x="119" y="38"/>
                      </a:lnTo>
                      <a:lnTo>
                        <a:pt x="129" y="38"/>
                      </a:lnTo>
                      <a:lnTo>
                        <a:pt x="126" y="38"/>
                      </a:lnTo>
                      <a:lnTo>
                        <a:pt x="114" y="35"/>
                      </a:lnTo>
                      <a:lnTo>
                        <a:pt x="110" y="33"/>
                      </a:lnTo>
                      <a:lnTo>
                        <a:pt x="103" y="31"/>
                      </a:lnTo>
                      <a:lnTo>
                        <a:pt x="95" y="28"/>
                      </a:lnTo>
                      <a:lnTo>
                        <a:pt x="88" y="23"/>
                      </a:lnTo>
                      <a:lnTo>
                        <a:pt x="81" y="21"/>
                      </a:lnTo>
                      <a:lnTo>
                        <a:pt x="72" y="19"/>
                      </a:lnTo>
                      <a:lnTo>
                        <a:pt x="65" y="16"/>
                      </a:lnTo>
                      <a:lnTo>
                        <a:pt x="55" y="14"/>
                      </a:lnTo>
                      <a:lnTo>
                        <a:pt x="48" y="9"/>
                      </a:lnTo>
                      <a:lnTo>
                        <a:pt x="38" y="7"/>
                      </a:lnTo>
                      <a:lnTo>
                        <a:pt x="29" y="4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1424" y="1517"/>
                <a:ext cx="101" cy="8"/>
              </a:xfrm>
              <a:custGeom>
                <a:avLst/>
                <a:gdLst>
                  <a:gd name="T0" fmla="*/ 0 w 216"/>
                  <a:gd name="T1" fmla="*/ 5 h 17"/>
                  <a:gd name="T2" fmla="*/ 1 w 216"/>
                  <a:gd name="T3" fmla="*/ 5 h 17"/>
                  <a:gd name="T4" fmla="*/ 6 w 216"/>
                  <a:gd name="T5" fmla="*/ 5 h 17"/>
                  <a:gd name="T6" fmla="*/ 9 w 216"/>
                  <a:gd name="T7" fmla="*/ 5 h 17"/>
                  <a:gd name="T8" fmla="*/ 12 w 216"/>
                  <a:gd name="T9" fmla="*/ 4 h 17"/>
                  <a:gd name="T10" fmla="*/ 15 w 216"/>
                  <a:gd name="T11" fmla="*/ 4 h 17"/>
                  <a:gd name="T12" fmla="*/ 18 w 216"/>
                  <a:gd name="T13" fmla="*/ 4 h 17"/>
                  <a:gd name="T14" fmla="*/ 20 w 216"/>
                  <a:gd name="T15" fmla="*/ 2 h 17"/>
                  <a:gd name="T16" fmla="*/ 23 w 216"/>
                  <a:gd name="T17" fmla="*/ 2 h 17"/>
                  <a:gd name="T18" fmla="*/ 26 w 216"/>
                  <a:gd name="T19" fmla="*/ 1 h 17"/>
                  <a:gd name="T20" fmla="*/ 28 w 216"/>
                  <a:gd name="T21" fmla="*/ 1 h 17"/>
                  <a:gd name="T22" fmla="*/ 30 w 216"/>
                  <a:gd name="T23" fmla="*/ 1 h 17"/>
                  <a:gd name="T24" fmla="*/ 32 w 216"/>
                  <a:gd name="T25" fmla="*/ 0 h 17"/>
                  <a:gd name="T26" fmla="*/ 36 w 216"/>
                  <a:gd name="T27" fmla="*/ 0 h 17"/>
                  <a:gd name="T28" fmla="*/ 40 w 216"/>
                  <a:gd name="T29" fmla="*/ 0 h 17"/>
                  <a:gd name="T30" fmla="*/ 42 w 216"/>
                  <a:gd name="T31" fmla="*/ 1 h 17"/>
                  <a:gd name="T32" fmla="*/ 44 w 216"/>
                  <a:gd name="T33" fmla="*/ 1 h 17"/>
                  <a:gd name="T34" fmla="*/ 47 w 216"/>
                  <a:gd name="T35" fmla="*/ 1 h 17"/>
                  <a:gd name="T36" fmla="*/ 49 w 216"/>
                  <a:gd name="T37" fmla="*/ 1 h 17"/>
                  <a:gd name="T38" fmla="*/ 52 w 216"/>
                  <a:gd name="T39" fmla="*/ 1 h 17"/>
                  <a:gd name="T40" fmla="*/ 54 w 216"/>
                  <a:gd name="T41" fmla="*/ 1 h 17"/>
                  <a:gd name="T42" fmla="*/ 57 w 216"/>
                  <a:gd name="T43" fmla="*/ 1 h 17"/>
                  <a:gd name="T44" fmla="*/ 59 w 216"/>
                  <a:gd name="T45" fmla="*/ 0 h 17"/>
                  <a:gd name="T46" fmla="*/ 61 w 216"/>
                  <a:gd name="T47" fmla="*/ 0 h 17"/>
                  <a:gd name="T48" fmla="*/ 65 w 216"/>
                  <a:gd name="T49" fmla="*/ 0 h 17"/>
                  <a:gd name="T50" fmla="*/ 67 w 216"/>
                  <a:gd name="T51" fmla="*/ 0 h 17"/>
                  <a:gd name="T52" fmla="*/ 69 w 216"/>
                  <a:gd name="T53" fmla="*/ 0 h 17"/>
                  <a:gd name="T54" fmla="*/ 72 w 216"/>
                  <a:gd name="T55" fmla="*/ 0 h 17"/>
                  <a:gd name="T56" fmla="*/ 74 w 216"/>
                  <a:gd name="T57" fmla="*/ 1 h 17"/>
                  <a:gd name="T58" fmla="*/ 77 w 216"/>
                  <a:gd name="T59" fmla="*/ 1 h 17"/>
                  <a:gd name="T60" fmla="*/ 80 w 216"/>
                  <a:gd name="T61" fmla="*/ 1 h 17"/>
                  <a:gd name="T62" fmla="*/ 82 w 216"/>
                  <a:gd name="T63" fmla="*/ 2 h 17"/>
                  <a:gd name="T64" fmla="*/ 86 w 216"/>
                  <a:gd name="T65" fmla="*/ 2 h 17"/>
                  <a:gd name="T66" fmla="*/ 88 w 216"/>
                  <a:gd name="T67" fmla="*/ 4 h 17"/>
                  <a:gd name="T68" fmla="*/ 90 w 216"/>
                  <a:gd name="T69" fmla="*/ 4 h 17"/>
                  <a:gd name="T70" fmla="*/ 94 w 216"/>
                  <a:gd name="T71" fmla="*/ 4 h 17"/>
                  <a:gd name="T72" fmla="*/ 95 w 216"/>
                  <a:gd name="T73" fmla="*/ 5 h 17"/>
                  <a:gd name="T74" fmla="*/ 98 w 216"/>
                  <a:gd name="T75" fmla="*/ 5 h 17"/>
                  <a:gd name="T76" fmla="*/ 101 w 216"/>
                  <a:gd name="T77" fmla="*/ 5 h 17"/>
                  <a:gd name="T78" fmla="*/ 98 w 216"/>
                  <a:gd name="T79" fmla="*/ 5 h 17"/>
                  <a:gd name="T80" fmla="*/ 94 w 216"/>
                  <a:gd name="T81" fmla="*/ 6 h 17"/>
                  <a:gd name="T82" fmla="*/ 89 w 216"/>
                  <a:gd name="T83" fmla="*/ 6 h 17"/>
                  <a:gd name="T84" fmla="*/ 82 w 216"/>
                  <a:gd name="T85" fmla="*/ 7 h 17"/>
                  <a:gd name="T86" fmla="*/ 76 w 216"/>
                  <a:gd name="T87" fmla="*/ 7 h 17"/>
                  <a:gd name="T88" fmla="*/ 69 w 216"/>
                  <a:gd name="T89" fmla="*/ 7 h 17"/>
                  <a:gd name="T90" fmla="*/ 63 w 216"/>
                  <a:gd name="T91" fmla="*/ 7 h 17"/>
                  <a:gd name="T92" fmla="*/ 57 w 216"/>
                  <a:gd name="T93" fmla="*/ 8 h 17"/>
                  <a:gd name="T94" fmla="*/ 49 w 216"/>
                  <a:gd name="T95" fmla="*/ 8 h 17"/>
                  <a:gd name="T96" fmla="*/ 43 w 216"/>
                  <a:gd name="T97" fmla="*/ 8 h 17"/>
                  <a:gd name="T98" fmla="*/ 36 w 216"/>
                  <a:gd name="T99" fmla="*/ 7 h 17"/>
                  <a:gd name="T100" fmla="*/ 30 w 216"/>
                  <a:gd name="T101" fmla="*/ 7 h 17"/>
                  <a:gd name="T102" fmla="*/ 24 w 216"/>
                  <a:gd name="T103" fmla="*/ 7 h 17"/>
                  <a:gd name="T104" fmla="*/ 18 w 216"/>
                  <a:gd name="T105" fmla="*/ 7 h 17"/>
                  <a:gd name="T106" fmla="*/ 11 w 216"/>
                  <a:gd name="T107" fmla="*/ 6 h 17"/>
                  <a:gd name="T108" fmla="*/ 6 w 216"/>
                  <a:gd name="T109" fmla="*/ 6 h 17"/>
                  <a:gd name="T110" fmla="*/ 0 w 216"/>
                  <a:gd name="T111" fmla="*/ 5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6"/>
                  <a:gd name="T169" fmla="*/ 0 h 17"/>
                  <a:gd name="T170" fmla="*/ 216 w 216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6" h="17">
                    <a:moveTo>
                      <a:pt x="0" y="10"/>
                    </a:moveTo>
                    <a:lnTo>
                      <a:pt x="2" y="1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8" y="8"/>
                    </a:lnTo>
                    <a:lnTo>
                      <a:pt x="43" y="5"/>
                    </a:lnTo>
                    <a:lnTo>
                      <a:pt x="50" y="5"/>
                    </a:lnTo>
                    <a:lnTo>
                      <a:pt x="55" y="3"/>
                    </a:lnTo>
                    <a:lnTo>
                      <a:pt x="59" y="3"/>
                    </a:lnTo>
                    <a:lnTo>
                      <a:pt x="64" y="3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90" y="3"/>
                    </a:lnTo>
                    <a:lnTo>
                      <a:pt x="95" y="3"/>
                    </a:lnTo>
                    <a:lnTo>
                      <a:pt x="100" y="3"/>
                    </a:lnTo>
                    <a:lnTo>
                      <a:pt x="105" y="3"/>
                    </a:lnTo>
                    <a:lnTo>
                      <a:pt x="112" y="3"/>
                    </a:lnTo>
                    <a:lnTo>
                      <a:pt x="116" y="3"/>
                    </a:lnTo>
                    <a:lnTo>
                      <a:pt x="121" y="3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59" y="3"/>
                    </a:lnTo>
                    <a:lnTo>
                      <a:pt x="164" y="3"/>
                    </a:lnTo>
                    <a:lnTo>
                      <a:pt x="171" y="3"/>
                    </a:lnTo>
                    <a:lnTo>
                      <a:pt x="176" y="5"/>
                    </a:lnTo>
                    <a:lnTo>
                      <a:pt x="183" y="5"/>
                    </a:lnTo>
                    <a:lnTo>
                      <a:pt x="188" y="8"/>
                    </a:lnTo>
                    <a:lnTo>
                      <a:pt x="192" y="8"/>
                    </a:lnTo>
                    <a:lnTo>
                      <a:pt x="200" y="8"/>
                    </a:lnTo>
                    <a:lnTo>
                      <a:pt x="204" y="10"/>
                    </a:lnTo>
                    <a:lnTo>
                      <a:pt x="209" y="10"/>
                    </a:lnTo>
                    <a:lnTo>
                      <a:pt x="216" y="10"/>
                    </a:lnTo>
                    <a:lnTo>
                      <a:pt x="209" y="10"/>
                    </a:lnTo>
                    <a:lnTo>
                      <a:pt x="202" y="12"/>
                    </a:lnTo>
                    <a:lnTo>
                      <a:pt x="190" y="12"/>
                    </a:lnTo>
                    <a:lnTo>
                      <a:pt x="176" y="15"/>
                    </a:lnTo>
                    <a:lnTo>
                      <a:pt x="162" y="15"/>
                    </a:lnTo>
                    <a:lnTo>
                      <a:pt x="147" y="15"/>
                    </a:lnTo>
                    <a:lnTo>
                      <a:pt x="135" y="15"/>
                    </a:lnTo>
                    <a:lnTo>
                      <a:pt x="121" y="17"/>
                    </a:lnTo>
                    <a:lnTo>
                      <a:pt x="105" y="17"/>
                    </a:lnTo>
                    <a:lnTo>
                      <a:pt x="93" y="17"/>
                    </a:lnTo>
                    <a:lnTo>
                      <a:pt x="78" y="15"/>
                    </a:lnTo>
                    <a:lnTo>
                      <a:pt x="64" y="15"/>
                    </a:lnTo>
                    <a:lnTo>
                      <a:pt x="52" y="15"/>
                    </a:lnTo>
                    <a:lnTo>
                      <a:pt x="38" y="15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1443" y="1537"/>
                <a:ext cx="64" cy="6"/>
              </a:xfrm>
              <a:custGeom>
                <a:avLst/>
                <a:gdLst>
                  <a:gd name="T0" fmla="*/ 64 w 140"/>
                  <a:gd name="T1" fmla="*/ 0 h 15"/>
                  <a:gd name="T2" fmla="*/ 61 w 140"/>
                  <a:gd name="T3" fmla="*/ 1 h 15"/>
                  <a:gd name="T4" fmla="*/ 57 w 140"/>
                  <a:gd name="T5" fmla="*/ 2 h 15"/>
                  <a:gd name="T6" fmla="*/ 53 w 140"/>
                  <a:gd name="T7" fmla="*/ 3 h 15"/>
                  <a:gd name="T8" fmla="*/ 50 w 140"/>
                  <a:gd name="T9" fmla="*/ 4 h 15"/>
                  <a:gd name="T10" fmla="*/ 44 w 140"/>
                  <a:gd name="T11" fmla="*/ 4 h 15"/>
                  <a:gd name="T12" fmla="*/ 41 w 140"/>
                  <a:gd name="T13" fmla="*/ 5 h 15"/>
                  <a:gd name="T14" fmla="*/ 37 w 140"/>
                  <a:gd name="T15" fmla="*/ 5 h 15"/>
                  <a:gd name="T16" fmla="*/ 32 w 140"/>
                  <a:gd name="T17" fmla="*/ 6 h 15"/>
                  <a:gd name="T18" fmla="*/ 31 w 140"/>
                  <a:gd name="T19" fmla="*/ 6 h 15"/>
                  <a:gd name="T20" fmla="*/ 27 w 140"/>
                  <a:gd name="T21" fmla="*/ 6 h 15"/>
                  <a:gd name="T22" fmla="*/ 24 w 140"/>
                  <a:gd name="T23" fmla="*/ 5 h 15"/>
                  <a:gd name="T24" fmla="*/ 20 w 140"/>
                  <a:gd name="T25" fmla="*/ 5 h 15"/>
                  <a:gd name="T26" fmla="*/ 15 w 140"/>
                  <a:gd name="T27" fmla="*/ 4 h 15"/>
                  <a:gd name="T28" fmla="*/ 13 w 140"/>
                  <a:gd name="T29" fmla="*/ 3 h 15"/>
                  <a:gd name="T30" fmla="*/ 9 w 140"/>
                  <a:gd name="T31" fmla="*/ 2 h 15"/>
                  <a:gd name="T32" fmla="*/ 8 w 140"/>
                  <a:gd name="T33" fmla="*/ 2 h 15"/>
                  <a:gd name="T34" fmla="*/ 5 w 140"/>
                  <a:gd name="T35" fmla="*/ 1 h 15"/>
                  <a:gd name="T36" fmla="*/ 2 w 140"/>
                  <a:gd name="T37" fmla="*/ 1 h 15"/>
                  <a:gd name="T38" fmla="*/ 0 w 140"/>
                  <a:gd name="T39" fmla="*/ 0 h 15"/>
                  <a:gd name="T40" fmla="*/ 2 w 140"/>
                  <a:gd name="T41" fmla="*/ 0 h 15"/>
                  <a:gd name="T42" fmla="*/ 5 w 140"/>
                  <a:gd name="T43" fmla="*/ 1 h 15"/>
                  <a:gd name="T44" fmla="*/ 9 w 140"/>
                  <a:gd name="T45" fmla="*/ 1 h 15"/>
                  <a:gd name="T46" fmla="*/ 13 w 140"/>
                  <a:gd name="T47" fmla="*/ 2 h 15"/>
                  <a:gd name="T48" fmla="*/ 16 w 140"/>
                  <a:gd name="T49" fmla="*/ 2 h 15"/>
                  <a:gd name="T50" fmla="*/ 21 w 140"/>
                  <a:gd name="T51" fmla="*/ 2 h 15"/>
                  <a:gd name="T52" fmla="*/ 25 w 140"/>
                  <a:gd name="T53" fmla="*/ 3 h 15"/>
                  <a:gd name="T54" fmla="*/ 28 w 140"/>
                  <a:gd name="T55" fmla="*/ 3 h 15"/>
                  <a:gd name="T56" fmla="*/ 32 w 140"/>
                  <a:gd name="T57" fmla="*/ 3 h 15"/>
                  <a:gd name="T58" fmla="*/ 36 w 140"/>
                  <a:gd name="T59" fmla="*/ 3 h 15"/>
                  <a:gd name="T60" fmla="*/ 40 w 140"/>
                  <a:gd name="T61" fmla="*/ 3 h 15"/>
                  <a:gd name="T62" fmla="*/ 43 w 140"/>
                  <a:gd name="T63" fmla="*/ 3 h 15"/>
                  <a:gd name="T64" fmla="*/ 48 w 140"/>
                  <a:gd name="T65" fmla="*/ 2 h 15"/>
                  <a:gd name="T66" fmla="*/ 51 w 140"/>
                  <a:gd name="T67" fmla="*/ 2 h 15"/>
                  <a:gd name="T68" fmla="*/ 55 w 140"/>
                  <a:gd name="T69" fmla="*/ 1 h 15"/>
                  <a:gd name="T70" fmla="*/ 60 w 140"/>
                  <a:gd name="T71" fmla="*/ 1 h 15"/>
                  <a:gd name="T72" fmla="*/ 64 w 140"/>
                  <a:gd name="T73" fmla="*/ 0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0"/>
                  <a:gd name="T112" fmla="*/ 0 h 15"/>
                  <a:gd name="T113" fmla="*/ 140 w 140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0" h="15">
                    <a:moveTo>
                      <a:pt x="140" y="0"/>
                    </a:moveTo>
                    <a:lnTo>
                      <a:pt x="133" y="3"/>
                    </a:lnTo>
                    <a:lnTo>
                      <a:pt x="124" y="5"/>
                    </a:lnTo>
                    <a:lnTo>
                      <a:pt x="116" y="7"/>
                    </a:lnTo>
                    <a:lnTo>
                      <a:pt x="109" y="10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1" y="12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59" y="15"/>
                    </a:lnTo>
                    <a:lnTo>
                      <a:pt x="52" y="12"/>
                    </a:lnTo>
                    <a:lnTo>
                      <a:pt x="43" y="12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3"/>
                    </a:lnTo>
                    <a:lnTo>
                      <a:pt x="19" y="3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8" y="7"/>
                    </a:lnTo>
                    <a:lnTo>
                      <a:pt x="95" y="7"/>
                    </a:lnTo>
                    <a:lnTo>
                      <a:pt x="105" y="5"/>
                    </a:lnTo>
                    <a:lnTo>
                      <a:pt x="112" y="5"/>
                    </a:lnTo>
                    <a:lnTo>
                      <a:pt x="121" y="3"/>
                    </a:lnTo>
                    <a:lnTo>
                      <a:pt x="131" y="3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1505" y="1413"/>
                <a:ext cx="54" cy="20"/>
              </a:xfrm>
              <a:custGeom>
                <a:avLst/>
                <a:gdLst>
                  <a:gd name="T0" fmla="*/ 54 w 117"/>
                  <a:gd name="T1" fmla="*/ 13 h 46"/>
                  <a:gd name="T2" fmla="*/ 50 w 117"/>
                  <a:gd name="T3" fmla="*/ 13 h 46"/>
                  <a:gd name="T4" fmla="*/ 48 w 117"/>
                  <a:gd name="T5" fmla="*/ 12 h 46"/>
                  <a:gd name="T6" fmla="*/ 46 w 117"/>
                  <a:gd name="T7" fmla="*/ 10 h 46"/>
                  <a:gd name="T8" fmla="*/ 43 w 117"/>
                  <a:gd name="T9" fmla="*/ 10 h 46"/>
                  <a:gd name="T10" fmla="*/ 41 w 117"/>
                  <a:gd name="T11" fmla="*/ 8 h 46"/>
                  <a:gd name="T12" fmla="*/ 38 w 117"/>
                  <a:gd name="T13" fmla="*/ 7 h 46"/>
                  <a:gd name="T14" fmla="*/ 36 w 117"/>
                  <a:gd name="T15" fmla="*/ 7 h 46"/>
                  <a:gd name="T16" fmla="*/ 34 w 117"/>
                  <a:gd name="T17" fmla="*/ 8 h 46"/>
                  <a:gd name="T18" fmla="*/ 34 w 117"/>
                  <a:gd name="T19" fmla="*/ 10 h 46"/>
                  <a:gd name="T20" fmla="*/ 34 w 117"/>
                  <a:gd name="T21" fmla="*/ 13 h 46"/>
                  <a:gd name="T22" fmla="*/ 33 w 117"/>
                  <a:gd name="T23" fmla="*/ 16 h 46"/>
                  <a:gd name="T24" fmla="*/ 30 w 117"/>
                  <a:gd name="T25" fmla="*/ 19 h 46"/>
                  <a:gd name="T26" fmla="*/ 26 w 117"/>
                  <a:gd name="T27" fmla="*/ 20 h 46"/>
                  <a:gd name="T28" fmla="*/ 22 w 117"/>
                  <a:gd name="T29" fmla="*/ 20 h 46"/>
                  <a:gd name="T30" fmla="*/ 18 w 117"/>
                  <a:gd name="T31" fmla="*/ 19 h 46"/>
                  <a:gd name="T32" fmla="*/ 17 w 117"/>
                  <a:gd name="T33" fmla="*/ 15 h 46"/>
                  <a:gd name="T34" fmla="*/ 15 w 117"/>
                  <a:gd name="T35" fmla="*/ 13 h 46"/>
                  <a:gd name="T36" fmla="*/ 15 w 117"/>
                  <a:gd name="T37" fmla="*/ 10 h 46"/>
                  <a:gd name="T38" fmla="*/ 12 w 117"/>
                  <a:gd name="T39" fmla="*/ 10 h 46"/>
                  <a:gd name="T40" fmla="*/ 10 w 117"/>
                  <a:gd name="T41" fmla="*/ 10 h 46"/>
                  <a:gd name="T42" fmla="*/ 6 w 117"/>
                  <a:gd name="T43" fmla="*/ 13 h 46"/>
                  <a:gd name="T44" fmla="*/ 3 w 117"/>
                  <a:gd name="T45" fmla="*/ 13 h 46"/>
                  <a:gd name="T46" fmla="*/ 2 w 117"/>
                  <a:gd name="T47" fmla="*/ 13 h 46"/>
                  <a:gd name="T48" fmla="*/ 0 w 117"/>
                  <a:gd name="T49" fmla="*/ 13 h 46"/>
                  <a:gd name="T50" fmla="*/ 0 w 117"/>
                  <a:gd name="T51" fmla="*/ 10 h 46"/>
                  <a:gd name="T52" fmla="*/ 2 w 117"/>
                  <a:gd name="T53" fmla="*/ 7 h 46"/>
                  <a:gd name="T54" fmla="*/ 6 w 117"/>
                  <a:gd name="T55" fmla="*/ 5 h 46"/>
                  <a:gd name="T56" fmla="*/ 9 w 117"/>
                  <a:gd name="T57" fmla="*/ 3 h 46"/>
                  <a:gd name="T58" fmla="*/ 13 w 117"/>
                  <a:gd name="T59" fmla="*/ 2 h 46"/>
                  <a:gd name="T60" fmla="*/ 18 w 117"/>
                  <a:gd name="T61" fmla="*/ 1 h 46"/>
                  <a:gd name="T62" fmla="*/ 21 w 117"/>
                  <a:gd name="T63" fmla="*/ 0 h 46"/>
                  <a:gd name="T64" fmla="*/ 24 w 117"/>
                  <a:gd name="T65" fmla="*/ 0 h 46"/>
                  <a:gd name="T66" fmla="*/ 29 w 117"/>
                  <a:gd name="T67" fmla="*/ 0 h 46"/>
                  <a:gd name="T68" fmla="*/ 32 w 117"/>
                  <a:gd name="T69" fmla="*/ 1 h 46"/>
                  <a:gd name="T70" fmla="*/ 36 w 117"/>
                  <a:gd name="T71" fmla="*/ 1 h 46"/>
                  <a:gd name="T72" fmla="*/ 40 w 117"/>
                  <a:gd name="T73" fmla="*/ 2 h 46"/>
                  <a:gd name="T74" fmla="*/ 44 w 117"/>
                  <a:gd name="T75" fmla="*/ 4 h 46"/>
                  <a:gd name="T76" fmla="*/ 47 w 117"/>
                  <a:gd name="T77" fmla="*/ 7 h 46"/>
                  <a:gd name="T78" fmla="*/ 50 w 117"/>
                  <a:gd name="T79" fmla="*/ 10 h 46"/>
                  <a:gd name="T80" fmla="*/ 54 w 117"/>
                  <a:gd name="T81" fmla="*/ 13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"/>
                  <a:gd name="T124" fmla="*/ 0 h 46"/>
                  <a:gd name="T125" fmla="*/ 117 w 117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" h="46">
                    <a:moveTo>
                      <a:pt x="117" y="29"/>
                    </a:moveTo>
                    <a:lnTo>
                      <a:pt x="109" y="29"/>
                    </a:lnTo>
                    <a:lnTo>
                      <a:pt x="105" y="27"/>
                    </a:lnTo>
                    <a:lnTo>
                      <a:pt x="100" y="24"/>
                    </a:lnTo>
                    <a:lnTo>
                      <a:pt x="93" y="22"/>
                    </a:lnTo>
                    <a:lnTo>
                      <a:pt x="88" y="19"/>
                    </a:lnTo>
                    <a:lnTo>
                      <a:pt x="83" y="17"/>
                    </a:lnTo>
                    <a:lnTo>
                      <a:pt x="78" y="17"/>
                    </a:lnTo>
                    <a:lnTo>
                      <a:pt x="74" y="19"/>
                    </a:lnTo>
                    <a:lnTo>
                      <a:pt x="74" y="24"/>
                    </a:lnTo>
                    <a:lnTo>
                      <a:pt x="74" y="29"/>
                    </a:lnTo>
                    <a:lnTo>
                      <a:pt x="71" y="36"/>
                    </a:lnTo>
                    <a:lnTo>
                      <a:pt x="64" y="43"/>
                    </a:lnTo>
                    <a:lnTo>
                      <a:pt x="57" y="46"/>
                    </a:lnTo>
                    <a:lnTo>
                      <a:pt x="48" y="46"/>
                    </a:lnTo>
                    <a:lnTo>
                      <a:pt x="40" y="43"/>
                    </a:lnTo>
                    <a:lnTo>
                      <a:pt x="36" y="34"/>
                    </a:lnTo>
                    <a:lnTo>
                      <a:pt x="33" y="29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21" y="24"/>
                    </a:lnTo>
                    <a:lnTo>
                      <a:pt x="14" y="29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9" y="5"/>
                    </a:lnTo>
                    <a:lnTo>
                      <a:pt x="38" y="3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9" y="3"/>
                    </a:lnTo>
                    <a:lnTo>
                      <a:pt x="78" y="3"/>
                    </a:lnTo>
                    <a:lnTo>
                      <a:pt x="86" y="5"/>
                    </a:lnTo>
                    <a:lnTo>
                      <a:pt x="95" y="10"/>
                    </a:lnTo>
                    <a:lnTo>
                      <a:pt x="102" y="15"/>
                    </a:lnTo>
                    <a:lnTo>
                      <a:pt x="109" y="22"/>
                    </a:lnTo>
                    <a:lnTo>
                      <a:pt x="117" y="29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1395" y="1411"/>
                <a:ext cx="53" cy="19"/>
              </a:xfrm>
              <a:custGeom>
                <a:avLst/>
                <a:gdLst>
                  <a:gd name="T0" fmla="*/ 0 w 116"/>
                  <a:gd name="T1" fmla="*/ 12 h 41"/>
                  <a:gd name="T2" fmla="*/ 3 w 116"/>
                  <a:gd name="T3" fmla="*/ 13 h 41"/>
                  <a:gd name="T4" fmla="*/ 5 w 116"/>
                  <a:gd name="T5" fmla="*/ 12 h 41"/>
                  <a:gd name="T6" fmla="*/ 7 w 116"/>
                  <a:gd name="T7" fmla="*/ 11 h 41"/>
                  <a:gd name="T8" fmla="*/ 11 w 116"/>
                  <a:gd name="T9" fmla="*/ 10 h 41"/>
                  <a:gd name="T10" fmla="*/ 13 w 116"/>
                  <a:gd name="T11" fmla="*/ 9 h 41"/>
                  <a:gd name="T12" fmla="*/ 14 w 116"/>
                  <a:gd name="T13" fmla="*/ 8 h 41"/>
                  <a:gd name="T14" fmla="*/ 17 w 116"/>
                  <a:gd name="T15" fmla="*/ 6 h 41"/>
                  <a:gd name="T16" fmla="*/ 18 w 116"/>
                  <a:gd name="T17" fmla="*/ 9 h 41"/>
                  <a:gd name="T18" fmla="*/ 18 w 116"/>
                  <a:gd name="T19" fmla="*/ 12 h 41"/>
                  <a:gd name="T20" fmla="*/ 21 w 116"/>
                  <a:gd name="T21" fmla="*/ 15 h 41"/>
                  <a:gd name="T22" fmla="*/ 24 w 116"/>
                  <a:gd name="T23" fmla="*/ 18 h 41"/>
                  <a:gd name="T24" fmla="*/ 27 w 116"/>
                  <a:gd name="T25" fmla="*/ 19 h 41"/>
                  <a:gd name="T26" fmla="*/ 32 w 116"/>
                  <a:gd name="T27" fmla="*/ 18 h 41"/>
                  <a:gd name="T28" fmla="*/ 35 w 116"/>
                  <a:gd name="T29" fmla="*/ 17 h 41"/>
                  <a:gd name="T30" fmla="*/ 37 w 116"/>
                  <a:gd name="T31" fmla="*/ 13 h 41"/>
                  <a:gd name="T32" fmla="*/ 37 w 116"/>
                  <a:gd name="T33" fmla="*/ 10 h 41"/>
                  <a:gd name="T34" fmla="*/ 40 w 116"/>
                  <a:gd name="T35" fmla="*/ 9 h 41"/>
                  <a:gd name="T36" fmla="*/ 43 w 116"/>
                  <a:gd name="T37" fmla="*/ 10 h 41"/>
                  <a:gd name="T38" fmla="*/ 47 w 116"/>
                  <a:gd name="T39" fmla="*/ 11 h 41"/>
                  <a:gd name="T40" fmla="*/ 48 w 116"/>
                  <a:gd name="T41" fmla="*/ 12 h 41"/>
                  <a:gd name="T42" fmla="*/ 51 w 116"/>
                  <a:gd name="T43" fmla="*/ 13 h 41"/>
                  <a:gd name="T44" fmla="*/ 52 w 116"/>
                  <a:gd name="T45" fmla="*/ 14 h 41"/>
                  <a:gd name="T46" fmla="*/ 53 w 116"/>
                  <a:gd name="T47" fmla="*/ 10 h 41"/>
                  <a:gd name="T48" fmla="*/ 51 w 116"/>
                  <a:gd name="T49" fmla="*/ 8 h 41"/>
                  <a:gd name="T50" fmla="*/ 48 w 116"/>
                  <a:gd name="T51" fmla="*/ 5 h 41"/>
                  <a:gd name="T52" fmla="*/ 43 w 116"/>
                  <a:gd name="T53" fmla="*/ 2 h 41"/>
                  <a:gd name="T54" fmla="*/ 40 w 116"/>
                  <a:gd name="T55" fmla="*/ 1 h 41"/>
                  <a:gd name="T56" fmla="*/ 36 w 116"/>
                  <a:gd name="T57" fmla="*/ 0 h 41"/>
                  <a:gd name="T58" fmla="*/ 32 w 116"/>
                  <a:gd name="T59" fmla="*/ 0 h 41"/>
                  <a:gd name="T60" fmla="*/ 29 w 116"/>
                  <a:gd name="T61" fmla="*/ 0 h 41"/>
                  <a:gd name="T62" fmla="*/ 25 w 116"/>
                  <a:gd name="T63" fmla="*/ 0 h 41"/>
                  <a:gd name="T64" fmla="*/ 21 w 116"/>
                  <a:gd name="T65" fmla="*/ 0 h 41"/>
                  <a:gd name="T66" fmla="*/ 17 w 116"/>
                  <a:gd name="T67" fmla="*/ 1 h 41"/>
                  <a:gd name="T68" fmla="*/ 14 w 116"/>
                  <a:gd name="T69" fmla="*/ 2 h 41"/>
                  <a:gd name="T70" fmla="*/ 10 w 116"/>
                  <a:gd name="T71" fmla="*/ 3 h 41"/>
                  <a:gd name="T72" fmla="*/ 6 w 116"/>
                  <a:gd name="T73" fmla="*/ 6 h 41"/>
                  <a:gd name="T74" fmla="*/ 3 w 116"/>
                  <a:gd name="T75" fmla="*/ 9 h 41"/>
                  <a:gd name="T76" fmla="*/ 0 w 116"/>
                  <a:gd name="T77" fmla="*/ 12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6"/>
                  <a:gd name="T118" fmla="*/ 0 h 41"/>
                  <a:gd name="T119" fmla="*/ 116 w 116"/>
                  <a:gd name="T120" fmla="*/ 41 h 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6" h="41">
                    <a:moveTo>
                      <a:pt x="0" y="26"/>
                    </a:moveTo>
                    <a:lnTo>
                      <a:pt x="7" y="29"/>
                    </a:lnTo>
                    <a:lnTo>
                      <a:pt x="12" y="26"/>
                    </a:lnTo>
                    <a:lnTo>
                      <a:pt x="16" y="24"/>
                    </a:lnTo>
                    <a:lnTo>
                      <a:pt x="24" y="21"/>
                    </a:lnTo>
                    <a:lnTo>
                      <a:pt x="28" y="19"/>
                    </a:lnTo>
                    <a:lnTo>
                      <a:pt x="31" y="17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6"/>
                    </a:lnTo>
                    <a:lnTo>
                      <a:pt x="45" y="33"/>
                    </a:lnTo>
                    <a:lnTo>
                      <a:pt x="52" y="38"/>
                    </a:lnTo>
                    <a:lnTo>
                      <a:pt x="59" y="41"/>
                    </a:lnTo>
                    <a:lnTo>
                      <a:pt x="69" y="38"/>
                    </a:lnTo>
                    <a:lnTo>
                      <a:pt x="76" y="36"/>
                    </a:lnTo>
                    <a:lnTo>
                      <a:pt x="81" y="29"/>
                    </a:lnTo>
                    <a:lnTo>
                      <a:pt x="81" y="21"/>
                    </a:lnTo>
                    <a:lnTo>
                      <a:pt x="88" y="19"/>
                    </a:lnTo>
                    <a:lnTo>
                      <a:pt x="95" y="21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9"/>
                    </a:lnTo>
                    <a:lnTo>
                      <a:pt x="114" y="31"/>
                    </a:lnTo>
                    <a:lnTo>
                      <a:pt x="116" y="21"/>
                    </a:lnTo>
                    <a:lnTo>
                      <a:pt x="112" y="17"/>
                    </a:lnTo>
                    <a:lnTo>
                      <a:pt x="104" y="10"/>
                    </a:lnTo>
                    <a:lnTo>
                      <a:pt x="95" y="5"/>
                    </a:lnTo>
                    <a:lnTo>
                      <a:pt x="88" y="2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1" y="5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7" y="1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 flipV="1">
                <a:off x="1276" y="1624"/>
                <a:ext cx="20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 flipH="1" flipV="1">
                <a:off x="1516" y="1624"/>
                <a:ext cx="201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" name="Line 39"/>
              <p:cNvSpPr>
                <a:spLocks noChangeShapeType="1"/>
              </p:cNvSpPr>
              <p:nvPr/>
            </p:nvSpPr>
            <p:spPr bwMode="auto">
              <a:xfrm flipH="1">
                <a:off x="1235" y="1693"/>
                <a:ext cx="41" cy="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46" name="Group 40"/>
              <p:cNvGrpSpPr>
                <a:grpSpLocks/>
              </p:cNvGrpSpPr>
              <p:nvPr/>
            </p:nvGrpSpPr>
            <p:grpSpPr bwMode="auto">
              <a:xfrm>
                <a:off x="1589" y="1693"/>
                <a:ext cx="253" cy="470"/>
                <a:chOff x="1915" y="1056"/>
                <a:chExt cx="327" cy="660"/>
              </a:xfrm>
            </p:grpSpPr>
            <p:sp>
              <p:nvSpPr>
                <p:cNvPr id="47" name="Freeform 41"/>
                <p:cNvSpPr>
                  <a:spLocks/>
                </p:cNvSpPr>
                <p:nvPr/>
              </p:nvSpPr>
              <p:spPr bwMode="auto">
                <a:xfrm>
                  <a:off x="2001" y="1380"/>
                  <a:ext cx="30" cy="30"/>
                </a:xfrm>
                <a:custGeom>
                  <a:avLst/>
                  <a:gdLst>
                    <a:gd name="T0" fmla="*/ 28 w 50"/>
                    <a:gd name="T1" fmla="*/ 14 h 48"/>
                    <a:gd name="T2" fmla="*/ 30 w 50"/>
                    <a:gd name="T3" fmla="*/ 16 h 48"/>
                    <a:gd name="T4" fmla="*/ 28 w 50"/>
                    <a:gd name="T5" fmla="*/ 19 h 48"/>
                    <a:gd name="T6" fmla="*/ 27 w 50"/>
                    <a:gd name="T7" fmla="*/ 24 h 48"/>
                    <a:gd name="T8" fmla="*/ 24 w 50"/>
                    <a:gd name="T9" fmla="*/ 26 h 48"/>
                    <a:gd name="T10" fmla="*/ 20 w 50"/>
                    <a:gd name="T11" fmla="*/ 28 h 48"/>
                    <a:gd name="T12" fmla="*/ 17 w 50"/>
                    <a:gd name="T13" fmla="*/ 30 h 48"/>
                    <a:gd name="T14" fmla="*/ 16 w 50"/>
                    <a:gd name="T15" fmla="*/ 30 h 48"/>
                    <a:gd name="T16" fmla="*/ 11 w 50"/>
                    <a:gd name="T17" fmla="*/ 30 h 48"/>
                    <a:gd name="T18" fmla="*/ 8 w 50"/>
                    <a:gd name="T19" fmla="*/ 30 h 48"/>
                    <a:gd name="T20" fmla="*/ 5 w 50"/>
                    <a:gd name="T21" fmla="*/ 28 h 48"/>
                    <a:gd name="T22" fmla="*/ 1 w 50"/>
                    <a:gd name="T23" fmla="*/ 27 h 48"/>
                    <a:gd name="T24" fmla="*/ 1 w 50"/>
                    <a:gd name="T25" fmla="*/ 24 h 48"/>
                    <a:gd name="T26" fmla="*/ 4 w 50"/>
                    <a:gd name="T27" fmla="*/ 21 h 48"/>
                    <a:gd name="T28" fmla="*/ 5 w 50"/>
                    <a:gd name="T29" fmla="*/ 19 h 48"/>
                    <a:gd name="T30" fmla="*/ 10 w 50"/>
                    <a:gd name="T31" fmla="*/ 18 h 48"/>
                    <a:gd name="T32" fmla="*/ 11 w 50"/>
                    <a:gd name="T33" fmla="*/ 15 h 48"/>
                    <a:gd name="T34" fmla="*/ 11 w 50"/>
                    <a:gd name="T35" fmla="*/ 14 h 48"/>
                    <a:gd name="T36" fmla="*/ 8 w 50"/>
                    <a:gd name="T37" fmla="*/ 11 h 48"/>
                    <a:gd name="T38" fmla="*/ 5 w 50"/>
                    <a:gd name="T39" fmla="*/ 11 h 48"/>
                    <a:gd name="T40" fmla="*/ 2 w 50"/>
                    <a:gd name="T41" fmla="*/ 11 h 48"/>
                    <a:gd name="T42" fmla="*/ 0 w 50"/>
                    <a:gd name="T43" fmla="*/ 9 h 48"/>
                    <a:gd name="T44" fmla="*/ 0 w 50"/>
                    <a:gd name="T45" fmla="*/ 8 h 48"/>
                    <a:gd name="T46" fmla="*/ 1 w 50"/>
                    <a:gd name="T47" fmla="*/ 4 h 48"/>
                    <a:gd name="T48" fmla="*/ 5 w 50"/>
                    <a:gd name="T49" fmla="*/ 2 h 48"/>
                    <a:gd name="T50" fmla="*/ 10 w 50"/>
                    <a:gd name="T51" fmla="*/ 0 h 48"/>
                    <a:gd name="T52" fmla="*/ 16 w 50"/>
                    <a:gd name="T53" fmla="*/ 0 h 48"/>
                    <a:gd name="T54" fmla="*/ 20 w 50"/>
                    <a:gd name="T55" fmla="*/ 2 h 48"/>
                    <a:gd name="T56" fmla="*/ 24 w 50"/>
                    <a:gd name="T57" fmla="*/ 4 h 48"/>
                    <a:gd name="T58" fmla="*/ 27 w 50"/>
                    <a:gd name="T59" fmla="*/ 8 h 48"/>
                    <a:gd name="T60" fmla="*/ 28 w 50"/>
                    <a:gd name="T61" fmla="*/ 14 h 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0"/>
                    <a:gd name="T94" fmla="*/ 0 h 48"/>
                    <a:gd name="T95" fmla="*/ 50 w 50"/>
                    <a:gd name="T96" fmla="*/ 48 h 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0" h="48">
                      <a:moveTo>
                        <a:pt x="47" y="22"/>
                      </a:moveTo>
                      <a:lnTo>
                        <a:pt x="50" y="26"/>
                      </a:lnTo>
                      <a:lnTo>
                        <a:pt x="47" y="31"/>
                      </a:lnTo>
                      <a:lnTo>
                        <a:pt x="45" y="38"/>
                      </a:lnTo>
                      <a:lnTo>
                        <a:pt x="40" y="41"/>
                      </a:lnTo>
                      <a:lnTo>
                        <a:pt x="33" y="45"/>
                      </a:lnTo>
                      <a:lnTo>
                        <a:pt x="28" y="48"/>
                      </a:lnTo>
                      <a:lnTo>
                        <a:pt x="26" y="48"/>
                      </a:lnTo>
                      <a:lnTo>
                        <a:pt x="19" y="48"/>
                      </a:lnTo>
                      <a:lnTo>
                        <a:pt x="14" y="48"/>
                      </a:lnTo>
                      <a:lnTo>
                        <a:pt x="9" y="45"/>
                      </a:lnTo>
                      <a:lnTo>
                        <a:pt x="2" y="43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9" y="31"/>
                      </a:lnTo>
                      <a:lnTo>
                        <a:pt x="16" y="29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9" y="17"/>
                      </a:lnTo>
                      <a:lnTo>
                        <a:pt x="4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7"/>
                      </a:lnTo>
                      <a:lnTo>
                        <a:pt x="45" y="12"/>
                      </a:lnTo>
                      <a:lnTo>
                        <a:pt x="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Freeform 43"/>
                <p:cNvSpPr>
                  <a:spLocks/>
                </p:cNvSpPr>
                <p:nvPr/>
              </p:nvSpPr>
              <p:spPr bwMode="auto">
                <a:xfrm>
                  <a:off x="2165" y="1693"/>
                  <a:ext cx="77" cy="23"/>
                </a:xfrm>
                <a:custGeom>
                  <a:avLst/>
                  <a:gdLst>
                    <a:gd name="T0" fmla="*/ 77 w 128"/>
                    <a:gd name="T1" fmla="*/ 0 h 38"/>
                    <a:gd name="T2" fmla="*/ 76 w 128"/>
                    <a:gd name="T3" fmla="*/ 2 h 38"/>
                    <a:gd name="T4" fmla="*/ 70 w 128"/>
                    <a:gd name="T5" fmla="*/ 7 h 38"/>
                    <a:gd name="T6" fmla="*/ 66 w 128"/>
                    <a:gd name="T7" fmla="*/ 12 h 38"/>
                    <a:gd name="T8" fmla="*/ 60 w 128"/>
                    <a:gd name="T9" fmla="*/ 13 h 38"/>
                    <a:gd name="T10" fmla="*/ 57 w 128"/>
                    <a:gd name="T11" fmla="*/ 16 h 38"/>
                    <a:gd name="T12" fmla="*/ 51 w 128"/>
                    <a:gd name="T13" fmla="*/ 17 h 38"/>
                    <a:gd name="T14" fmla="*/ 47 w 128"/>
                    <a:gd name="T15" fmla="*/ 19 h 38"/>
                    <a:gd name="T16" fmla="*/ 43 w 128"/>
                    <a:gd name="T17" fmla="*/ 20 h 38"/>
                    <a:gd name="T18" fmla="*/ 39 w 128"/>
                    <a:gd name="T19" fmla="*/ 21 h 38"/>
                    <a:gd name="T20" fmla="*/ 33 w 128"/>
                    <a:gd name="T21" fmla="*/ 21 h 38"/>
                    <a:gd name="T22" fmla="*/ 28 w 128"/>
                    <a:gd name="T23" fmla="*/ 21 h 38"/>
                    <a:gd name="T24" fmla="*/ 23 w 128"/>
                    <a:gd name="T25" fmla="*/ 23 h 38"/>
                    <a:gd name="T26" fmla="*/ 17 w 128"/>
                    <a:gd name="T27" fmla="*/ 23 h 38"/>
                    <a:gd name="T28" fmla="*/ 13 w 128"/>
                    <a:gd name="T29" fmla="*/ 23 h 38"/>
                    <a:gd name="T30" fmla="*/ 7 w 128"/>
                    <a:gd name="T31" fmla="*/ 23 h 38"/>
                    <a:gd name="T32" fmla="*/ 0 w 128"/>
                    <a:gd name="T33" fmla="*/ 23 h 38"/>
                    <a:gd name="T34" fmla="*/ 4 w 128"/>
                    <a:gd name="T35" fmla="*/ 21 h 38"/>
                    <a:gd name="T36" fmla="*/ 8 w 128"/>
                    <a:gd name="T37" fmla="*/ 21 h 38"/>
                    <a:gd name="T38" fmla="*/ 13 w 128"/>
                    <a:gd name="T39" fmla="*/ 20 h 38"/>
                    <a:gd name="T40" fmla="*/ 17 w 128"/>
                    <a:gd name="T41" fmla="*/ 19 h 38"/>
                    <a:gd name="T42" fmla="*/ 20 w 128"/>
                    <a:gd name="T43" fmla="*/ 17 h 38"/>
                    <a:gd name="T44" fmla="*/ 26 w 128"/>
                    <a:gd name="T45" fmla="*/ 14 h 38"/>
                    <a:gd name="T46" fmla="*/ 30 w 128"/>
                    <a:gd name="T47" fmla="*/ 13 h 38"/>
                    <a:gd name="T48" fmla="*/ 34 w 128"/>
                    <a:gd name="T49" fmla="*/ 12 h 38"/>
                    <a:gd name="T50" fmla="*/ 40 w 128"/>
                    <a:gd name="T51" fmla="*/ 10 h 38"/>
                    <a:gd name="T52" fmla="*/ 45 w 128"/>
                    <a:gd name="T53" fmla="*/ 8 h 38"/>
                    <a:gd name="T54" fmla="*/ 50 w 128"/>
                    <a:gd name="T55" fmla="*/ 5 h 38"/>
                    <a:gd name="T56" fmla="*/ 56 w 128"/>
                    <a:gd name="T57" fmla="*/ 4 h 38"/>
                    <a:gd name="T58" fmla="*/ 60 w 128"/>
                    <a:gd name="T59" fmla="*/ 2 h 38"/>
                    <a:gd name="T60" fmla="*/ 67 w 128"/>
                    <a:gd name="T61" fmla="*/ 2 h 38"/>
                    <a:gd name="T62" fmla="*/ 72 w 128"/>
                    <a:gd name="T63" fmla="*/ 1 h 38"/>
                    <a:gd name="T64" fmla="*/ 77 w 128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8"/>
                    <a:gd name="T100" fmla="*/ 0 h 38"/>
                    <a:gd name="T101" fmla="*/ 128 w 12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8" h="38">
                      <a:moveTo>
                        <a:pt x="128" y="0"/>
                      </a:moveTo>
                      <a:lnTo>
                        <a:pt x="126" y="4"/>
                      </a:lnTo>
                      <a:lnTo>
                        <a:pt x="116" y="12"/>
                      </a:lnTo>
                      <a:lnTo>
                        <a:pt x="109" y="19"/>
                      </a:lnTo>
                      <a:lnTo>
                        <a:pt x="100" y="21"/>
                      </a:lnTo>
                      <a:lnTo>
                        <a:pt x="95" y="26"/>
                      </a:lnTo>
                      <a:lnTo>
                        <a:pt x="85" y="28"/>
                      </a:lnTo>
                      <a:lnTo>
                        <a:pt x="78" y="31"/>
                      </a:lnTo>
                      <a:lnTo>
                        <a:pt x="71" y="33"/>
                      </a:lnTo>
                      <a:lnTo>
                        <a:pt x="64" y="35"/>
                      </a:lnTo>
                      <a:lnTo>
                        <a:pt x="55" y="35"/>
                      </a:lnTo>
                      <a:lnTo>
                        <a:pt x="47" y="35"/>
                      </a:lnTo>
                      <a:lnTo>
                        <a:pt x="38" y="38"/>
                      </a:lnTo>
                      <a:lnTo>
                        <a:pt x="28" y="38"/>
                      </a:lnTo>
                      <a:lnTo>
                        <a:pt x="21" y="38"/>
                      </a:lnTo>
                      <a:lnTo>
                        <a:pt x="12" y="38"/>
                      </a:lnTo>
                      <a:lnTo>
                        <a:pt x="0" y="38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21" y="33"/>
                      </a:lnTo>
                      <a:lnTo>
                        <a:pt x="28" y="31"/>
                      </a:lnTo>
                      <a:lnTo>
                        <a:pt x="33" y="28"/>
                      </a:lnTo>
                      <a:lnTo>
                        <a:pt x="43" y="23"/>
                      </a:lnTo>
                      <a:lnTo>
                        <a:pt x="50" y="21"/>
                      </a:lnTo>
                      <a:lnTo>
                        <a:pt x="57" y="19"/>
                      </a:lnTo>
                      <a:lnTo>
                        <a:pt x="66" y="16"/>
                      </a:lnTo>
                      <a:lnTo>
                        <a:pt x="74" y="14"/>
                      </a:lnTo>
                      <a:lnTo>
                        <a:pt x="83" y="9"/>
                      </a:lnTo>
                      <a:lnTo>
                        <a:pt x="93" y="7"/>
                      </a:lnTo>
                      <a:lnTo>
                        <a:pt x="100" y="4"/>
                      </a:lnTo>
                      <a:lnTo>
                        <a:pt x="112" y="4"/>
                      </a:lnTo>
                      <a:lnTo>
                        <a:pt x="119" y="2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Line 44"/>
                <p:cNvSpPr>
                  <a:spLocks noChangeShapeType="1"/>
                </p:cNvSpPr>
                <p:nvPr/>
              </p:nvSpPr>
              <p:spPr bwMode="auto">
                <a:xfrm>
                  <a:off x="2080" y="1056"/>
                  <a:ext cx="5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Freeform 42"/>
                <p:cNvSpPr>
                  <a:spLocks/>
                </p:cNvSpPr>
                <p:nvPr/>
              </p:nvSpPr>
              <p:spPr bwMode="auto">
                <a:xfrm>
                  <a:off x="1915" y="1418"/>
                  <a:ext cx="167" cy="66"/>
                </a:xfrm>
                <a:custGeom>
                  <a:avLst/>
                  <a:gdLst>
                    <a:gd name="T0" fmla="*/ 167 w 276"/>
                    <a:gd name="T1" fmla="*/ 1 h 107"/>
                    <a:gd name="T2" fmla="*/ 164 w 276"/>
                    <a:gd name="T3" fmla="*/ 6 h 107"/>
                    <a:gd name="T4" fmla="*/ 162 w 276"/>
                    <a:gd name="T5" fmla="*/ 12 h 107"/>
                    <a:gd name="T6" fmla="*/ 154 w 276"/>
                    <a:gd name="T7" fmla="*/ 20 h 107"/>
                    <a:gd name="T8" fmla="*/ 145 w 276"/>
                    <a:gd name="T9" fmla="*/ 30 h 107"/>
                    <a:gd name="T10" fmla="*/ 139 w 276"/>
                    <a:gd name="T11" fmla="*/ 38 h 107"/>
                    <a:gd name="T12" fmla="*/ 129 w 276"/>
                    <a:gd name="T13" fmla="*/ 44 h 107"/>
                    <a:gd name="T14" fmla="*/ 121 w 276"/>
                    <a:gd name="T15" fmla="*/ 48 h 107"/>
                    <a:gd name="T16" fmla="*/ 111 w 276"/>
                    <a:gd name="T17" fmla="*/ 53 h 107"/>
                    <a:gd name="T18" fmla="*/ 101 w 276"/>
                    <a:gd name="T19" fmla="*/ 57 h 107"/>
                    <a:gd name="T20" fmla="*/ 91 w 276"/>
                    <a:gd name="T21" fmla="*/ 60 h 107"/>
                    <a:gd name="T22" fmla="*/ 79 w 276"/>
                    <a:gd name="T23" fmla="*/ 63 h 107"/>
                    <a:gd name="T24" fmla="*/ 68 w 276"/>
                    <a:gd name="T25" fmla="*/ 65 h 107"/>
                    <a:gd name="T26" fmla="*/ 56 w 276"/>
                    <a:gd name="T27" fmla="*/ 65 h 107"/>
                    <a:gd name="T28" fmla="*/ 45 w 276"/>
                    <a:gd name="T29" fmla="*/ 66 h 107"/>
                    <a:gd name="T30" fmla="*/ 33 w 276"/>
                    <a:gd name="T31" fmla="*/ 66 h 107"/>
                    <a:gd name="T32" fmla="*/ 21 w 276"/>
                    <a:gd name="T33" fmla="*/ 65 h 107"/>
                    <a:gd name="T34" fmla="*/ 9 w 276"/>
                    <a:gd name="T35" fmla="*/ 65 h 107"/>
                    <a:gd name="T36" fmla="*/ 5 w 276"/>
                    <a:gd name="T37" fmla="*/ 63 h 107"/>
                    <a:gd name="T38" fmla="*/ 2 w 276"/>
                    <a:gd name="T39" fmla="*/ 60 h 107"/>
                    <a:gd name="T40" fmla="*/ 0 w 276"/>
                    <a:gd name="T41" fmla="*/ 57 h 107"/>
                    <a:gd name="T42" fmla="*/ 5 w 276"/>
                    <a:gd name="T43" fmla="*/ 56 h 107"/>
                    <a:gd name="T44" fmla="*/ 9 w 276"/>
                    <a:gd name="T45" fmla="*/ 54 h 107"/>
                    <a:gd name="T46" fmla="*/ 11 w 276"/>
                    <a:gd name="T47" fmla="*/ 54 h 107"/>
                    <a:gd name="T48" fmla="*/ 16 w 276"/>
                    <a:gd name="T49" fmla="*/ 54 h 107"/>
                    <a:gd name="T50" fmla="*/ 21 w 276"/>
                    <a:gd name="T51" fmla="*/ 54 h 107"/>
                    <a:gd name="T52" fmla="*/ 23 w 276"/>
                    <a:gd name="T53" fmla="*/ 54 h 107"/>
                    <a:gd name="T54" fmla="*/ 28 w 276"/>
                    <a:gd name="T55" fmla="*/ 54 h 107"/>
                    <a:gd name="T56" fmla="*/ 33 w 276"/>
                    <a:gd name="T57" fmla="*/ 56 h 107"/>
                    <a:gd name="T58" fmla="*/ 39 w 276"/>
                    <a:gd name="T59" fmla="*/ 57 h 107"/>
                    <a:gd name="T60" fmla="*/ 49 w 276"/>
                    <a:gd name="T61" fmla="*/ 57 h 107"/>
                    <a:gd name="T62" fmla="*/ 57 w 276"/>
                    <a:gd name="T63" fmla="*/ 57 h 107"/>
                    <a:gd name="T64" fmla="*/ 68 w 276"/>
                    <a:gd name="T65" fmla="*/ 56 h 107"/>
                    <a:gd name="T66" fmla="*/ 78 w 276"/>
                    <a:gd name="T67" fmla="*/ 54 h 107"/>
                    <a:gd name="T68" fmla="*/ 87 w 276"/>
                    <a:gd name="T69" fmla="*/ 53 h 107"/>
                    <a:gd name="T70" fmla="*/ 95 w 276"/>
                    <a:gd name="T71" fmla="*/ 50 h 107"/>
                    <a:gd name="T72" fmla="*/ 105 w 276"/>
                    <a:gd name="T73" fmla="*/ 46 h 107"/>
                    <a:gd name="T74" fmla="*/ 114 w 276"/>
                    <a:gd name="T75" fmla="*/ 43 h 107"/>
                    <a:gd name="T76" fmla="*/ 122 w 276"/>
                    <a:gd name="T77" fmla="*/ 38 h 107"/>
                    <a:gd name="T78" fmla="*/ 131 w 276"/>
                    <a:gd name="T79" fmla="*/ 32 h 107"/>
                    <a:gd name="T80" fmla="*/ 139 w 276"/>
                    <a:gd name="T81" fmla="*/ 27 h 107"/>
                    <a:gd name="T82" fmla="*/ 145 w 276"/>
                    <a:gd name="T83" fmla="*/ 20 h 107"/>
                    <a:gd name="T84" fmla="*/ 152 w 276"/>
                    <a:gd name="T85" fmla="*/ 15 h 107"/>
                    <a:gd name="T86" fmla="*/ 160 w 276"/>
                    <a:gd name="T87" fmla="*/ 7 h 107"/>
                    <a:gd name="T88" fmla="*/ 166 w 276"/>
                    <a:gd name="T89" fmla="*/ 0 h 107"/>
                    <a:gd name="T90" fmla="*/ 167 w 276"/>
                    <a:gd name="T91" fmla="*/ 1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6"/>
                    <a:gd name="T139" fmla="*/ 0 h 107"/>
                    <a:gd name="T140" fmla="*/ 276 w 276"/>
                    <a:gd name="T141" fmla="*/ 107 h 10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6" h="107">
                      <a:moveTo>
                        <a:pt x="276" y="2"/>
                      </a:moveTo>
                      <a:lnTo>
                        <a:pt x="271" y="9"/>
                      </a:lnTo>
                      <a:lnTo>
                        <a:pt x="267" y="19"/>
                      </a:lnTo>
                      <a:lnTo>
                        <a:pt x="255" y="33"/>
                      </a:lnTo>
                      <a:lnTo>
                        <a:pt x="240" y="48"/>
                      </a:lnTo>
                      <a:lnTo>
                        <a:pt x="229" y="62"/>
                      </a:lnTo>
                      <a:lnTo>
                        <a:pt x="214" y="71"/>
                      </a:lnTo>
                      <a:lnTo>
                        <a:pt x="200" y="78"/>
                      </a:lnTo>
                      <a:lnTo>
                        <a:pt x="183" y="86"/>
                      </a:lnTo>
                      <a:lnTo>
                        <a:pt x="167" y="93"/>
                      </a:lnTo>
                      <a:lnTo>
                        <a:pt x="150" y="97"/>
                      </a:lnTo>
                      <a:lnTo>
                        <a:pt x="131" y="102"/>
                      </a:lnTo>
                      <a:lnTo>
                        <a:pt x="112" y="105"/>
                      </a:lnTo>
                      <a:lnTo>
                        <a:pt x="93" y="105"/>
                      </a:lnTo>
                      <a:lnTo>
                        <a:pt x="74" y="107"/>
                      </a:lnTo>
                      <a:lnTo>
                        <a:pt x="55" y="107"/>
                      </a:lnTo>
                      <a:lnTo>
                        <a:pt x="34" y="105"/>
                      </a:lnTo>
                      <a:lnTo>
                        <a:pt x="15" y="105"/>
                      </a:lnTo>
                      <a:lnTo>
                        <a:pt x="8" y="102"/>
                      </a:lnTo>
                      <a:lnTo>
                        <a:pt x="3" y="97"/>
                      </a:lnTo>
                      <a:lnTo>
                        <a:pt x="0" y="93"/>
                      </a:lnTo>
                      <a:lnTo>
                        <a:pt x="8" y="90"/>
                      </a:lnTo>
                      <a:lnTo>
                        <a:pt x="15" y="88"/>
                      </a:lnTo>
                      <a:lnTo>
                        <a:pt x="19" y="88"/>
                      </a:lnTo>
                      <a:lnTo>
                        <a:pt x="27" y="88"/>
                      </a:lnTo>
                      <a:lnTo>
                        <a:pt x="34" y="88"/>
                      </a:lnTo>
                      <a:lnTo>
                        <a:pt x="38" y="88"/>
                      </a:lnTo>
                      <a:lnTo>
                        <a:pt x="46" y="88"/>
                      </a:lnTo>
                      <a:lnTo>
                        <a:pt x="55" y="90"/>
                      </a:lnTo>
                      <a:lnTo>
                        <a:pt x="65" y="93"/>
                      </a:lnTo>
                      <a:lnTo>
                        <a:pt x="81" y="93"/>
                      </a:lnTo>
                      <a:lnTo>
                        <a:pt x="95" y="93"/>
                      </a:lnTo>
                      <a:lnTo>
                        <a:pt x="112" y="90"/>
                      </a:lnTo>
                      <a:lnTo>
                        <a:pt x="129" y="88"/>
                      </a:lnTo>
                      <a:lnTo>
                        <a:pt x="143" y="86"/>
                      </a:lnTo>
                      <a:lnTo>
                        <a:pt x="157" y="81"/>
                      </a:lnTo>
                      <a:lnTo>
                        <a:pt x="174" y="74"/>
                      </a:lnTo>
                      <a:lnTo>
                        <a:pt x="188" y="69"/>
                      </a:lnTo>
                      <a:lnTo>
                        <a:pt x="202" y="62"/>
                      </a:lnTo>
                      <a:lnTo>
                        <a:pt x="217" y="52"/>
                      </a:lnTo>
                      <a:lnTo>
                        <a:pt x="229" y="43"/>
                      </a:lnTo>
                      <a:lnTo>
                        <a:pt x="240" y="33"/>
                      </a:lnTo>
                      <a:lnTo>
                        <a:pt x="252" y="24"/>
                      </a:lnTo>
                      <a:lnTo>
                        <a:pt x="264" y="12"/>
                      </a:lnTo>
                      <a:lnTo>
                        <a:pt x="274" y="0"/>
                      </a:lnTo>
                      <a:lnTo>
                        <a:pt x="27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59" name="CaixaDeTexto 58"/>
            <p:cNvSpPr txBox="1"/>
            <p:nvPr/>
          </p:nvSpPr>
          <p:spPr>
            <a:xfrm>
              <a:off x="5940152" y="3861048"/>
              <a:ext cx="21689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b="1" dirty="0" smtClean="0">
                  <a:solidFill>
                    <a:schemeClr val="bg1"/>
                  </a:solidFill>
                </a:rPr>
                <a:t>Formação</a:t>
              </a:r>
            </a:p>
            <a:p>
              <a:r>
                <a:rPr lang="pt-BR" sz="3200" b="1" dirty="0" smtClean="0">
                  <a:solidFill>
                    <a:schemeClr val="bg1"/>
                  </a:solidFill>
                </a:rPr>
                <a:t>profissional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292080" y="5229200"/>
            <a:ext cx="365074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Papel da Escola Médica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3491880" y="602128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CINAEM - Comissão Interinstitucional Nacional de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Avaliação das Escolas Médicas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/>
          <p:cNvGrpSpPr/>
          <p:nvPr/>
        </p:nvGrpSpPr>
        <p:grpSpPr>
          <a:xfrm>
            <a:off x="3707904" y="2132856"/>
            <a:ext cx="1368152" cy="2736304"/>
            <a:chOff x="3707904" y="1844824"/>
            <a:chExt cx="1368152" cy="2736304"/>
          </a:xfrm>
        </p:grpSpPr>
        <p:sp>
          <p:nvSpPr>
            <p:cNvPr id="45" name="Elipse 44"/>
            <p:cNvSpPr/>
            <p:nvPr/>
          </p:nvSpPr>
          <p:spPr>
            <a:xfrm>
              <a:off x="3707904" y="1844824"/>
              <a:ext cx="1368152" cy="273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923928" y="2204864"/>
              <a:ext cx="936104" cy="2016224"/>
              <a:chOff x="816" y="1248"/>
              <a:chExt cx="1344" cy="2621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816" y="1248"/>
                <a:ext cx="1344" cy="2621"/>
              </a:xfrm>
              <a:custGeom>
                <a:avLst/>
                <a:gdLst>
                  <a:gd name="T0" fmla="*/ 675 w 2892"/>
                  <a:gd name="T1" fmla="*/ 2495 h 5981"/>
                  <a:gd name="T2" fmla="*/ 657 w 2892"/>
                  <a:gd name="T3" fmla="*/ 2315 h 5981"/>
                  <a:gd name="T4" fmla="*/ 650 w 2892"/>
                  <a:gd name="T5" fmla="*/ 2062 h 5981"/>
                  <a:gd name="T6" fmla="*/ 671 w 2892"/>
                  <a:gd name="T7" fmla="*/ 1926 h 5981"/>
                  <a:gd name="T8" fmla="*/ 696 w 2892"/>
                  <a:gd name="T9" fmla="*/ 2064 h 5981"/>
                  <a:gd name="T10" fmla="*/ 693 w 2892"/>
                  <a:gd name="T11" fmla="*/ 2358 h 5981"/>
                  <a:gd name="T12" fmla="*/ 684 w 2892"/>
                  <a:gd name="T13" fmla="*/ 2494 h 5981"/>
                  <a:gd name="T14" fmla="*/ 685 w 2892"/>
                  <a:gd name="T15" fmla="*/ 2600 h 5981"/>
                  <a:gd name="T16" fmla="*/ 788 w 2892"/>
                  <a:gd name="T17" fmla="*/ 2615 h 5981"/>
                  <a:gd name="T18" fmla="*/ 870 w 2892"/>
                  <a:gd name="T19" fmla="*/ 2585 h 5981"/>
                  <a:gd name="T20" fmla="*/ 803 w 2892"/>
                  <a:gd name="T21" fmla="*/ 2491 h 5981"/>
                  <a:gd name="T22" fmla="*/ 868 w 2892"/>
                  <a:gd name="T23" fmla="*/ 2228 h 5981"/>
                  <a:gd name="T24" fmla="*/ 856 w 2892"/>
                  <a:gd name="T25" fmla="*/ 1962 h 5981"/>
                  <a:gd name="T26" fmla="*/ 857 w 2892"/>
                  <a:gd name="T27" fmla="*/ 1819 h 5981"/>
                  <a:gd name="T28" fmla="*/ 938 w 2892"/>
                  <a:gd name="T29" fmla="*/ 1455 h 5981"/>
                  <a:gd name="T30" fmla="*/ 899 w 2892"/>
                  <a:gd name="T31" fmla="*/ 1119 h 5981"/>
                  <a:gd name="T32" fmla="*/ 892 w 2892"/>
                  <a:gd name="T33" fmla="*/ 930 h 5981"/>
                  <a:gd name="T34" fmla="*/ 921 w 2892"/>
                  <a:gd name="T35" fmla="*/ 902 h 5981"/>
                  <a:gd name="T36" fmla="*/ 979 w 2892"/>
                  <a:gd name="T37" fmla="*/ 1142 h 5981"/>
                  <a:gd name="T38" fmla="*/ 1105 w 2892"/>
                  <a:gd name="T39" fmla="*/ 1366 h 5981"/>
                  <a:gd name="T40" fmla="*/ 1134 w 2892"/>
                  <a:gd name="T41" fmla="*/ 1528 h 5981"/>
                  <a:gd name="T42" fmla="*/ 1192 w 2892"/>
                  <a:gd name="T43" fmla="*/ 1600 h 5981"/>
                  <a:gd name="T44" fmla="*/ 1268 w 2892"/>
                  <a:gd name="T45" fmla="*/ 1572 h 5981"/>
                  <a:gd name="T46" fmla="*/ 1275 w 2892"/>
                  <a:gd name="T47" fmla="*/ 1438 h 5981"/>
                  <a:gd name="T48" fmla="*/ 1321 w 2892"/>
                  <a:gd name="T49" fmla="*/ 1418 h 5981"/>
                  <a:gd name="T50" fmla="*/ 1221 w 2892"/>
                  <a:gd name="T51" fmla="*/ 1295 h 5981"/>
                  <a:gd name="T52" fmla="*/ 1133 w 2892"/>
                  <a:gd name="T53" fmla="*/ 1030 h 5981"/>
                  <a:gd name="T54" fmla="*/ 1051 w 2892"/>
                  <a:gd name="T55" fmla="*/ 700 h 5981"/>
                  <a:gd name="T56" fmla="*/ 1054 w 2892"/>
                  <a:gd name="T57" fmla="*/ 595 h 5981"/>
                  <a:gd name="T58" fmla="*/ 920 w 2892"/>
                  <a:gd name="T59" fmla="*/ 434 h 5981"/>
                  <a:gd name="T60" fmla="*/ 755 w 2892"/>
                  <a:gd name="T61" fmla="*/ 325 h 5981"/>
                  <a:gd name="T62" fmla="*/ 786 w 2892"/>
                  <a:gd name="T63" fmla="*/ 241 h 5981"/>
                  <a:gd name="T64" fmla="*/ 796 w 2892"/>
                  <a:gd name="T65" fmla="*/ 152 h 5981"/>
                  <a:gd name="T66" fmla="*/ 775 w 2892"/>
                  <a:gd name="T67" fmla="*/ 48 h 5981"/>
                  <a:gd name="T68" fmla="*/ 617 w 2892"/>
                  <a:gd name="T69" fmla="*/ 5 h 5981"/>
                  <a:gd name="T70" fmla="*/ 512 w 2892"/>
                  <a:gd name="T71" fmla="*/ 135 h 5981"/>
                  <a:gd name="T72" fmla="*/ 531 w 2892"/>
                  <a:gd name="T73" fmla="*/ 248 h 5981"/>
                  <a:gd name="T74" fmla="*/ 565 w 2892"/>
                  <a:gd name="T75" fmla="*/ 331 h 5981"/>
                  <a:gd name="T76" fmla="*/ 499 w 2892"/>
                  <a:gd name="T77" fmla="*/ 404 h 5981"/>
                  <a:gd name="T78" fmla="*/ 289 w 2892"/>
                  <a:gd name="T79" fmla="*/ 518 h 5981"/>
                  <a:gd name="T80" fmla="*/ 275 w 2892"/>
                  <a:gd name="T81" fmla="*/ 782 h 5981"/>
                  <a:gd name="T82" fmla="*/ 181 w 2892"/>
                  <a:gd name="T83" fmla="*/ 1117 h 5981"/>
                  <a:gd name="T84" fmla="*/ 36 w 2892"/>
                  <a:gd name="T85" fmla="*/ 1388 h 5981"/>
                  <a:gd name="T86" fmla="*/ 31 w 2892"/>
                  <a:gd name="T87" fmla="*/ 1465 h 5981"/>
                  <a:gd name="T88" fmla="*/ 69 w 2892"/>
                  <a:gd name="T89" fmla="*/ 1525 h 5981"/>
                  <a:gd name="T90" fmla="*/ 119 w 2892"/>
                  <a:gd name="T91" fmla="*/ 1618 h 5981"/>
                  <a:gd name="T92" fmla="*/ 202 w 2892"/>
                  <a:gd name="T93" fmla="*/ 1553 h 5981"/>
                  <a:gd name="T94" fmla="*/ 229 w 2892"/>
                  <a:gd name="T95" fmla="*/ 1403 h 5981"/>
                  <a:gd name="T96" fmla="*/ 308 w 2892"/>
                  <a:gd name="T97" fmla="*/ 1224 h 5981"/>
                  <a:gd name="T98" fmla="*/ 412 w 2892"/>
                  <a:gd name="T99" fmla="*/ 922 h 5981"/>
                  <a:gd name="T100" fmla="*/ 445 w 2892"/>
                  <a:gd name="T101" fmla="*/ 956 h 5981"/>
                  <a:gd name="T102" fmla="*/ 430 w 2892"/>
                  <a:gd name="T103" fmla="*/ 1127 h 5981"/>
                  <a:gd name="T104" fmla="*/ 395 w 2892"/>
                  <a:gd name="T105" fmla="*/ 1404 h 5981"/>
                  <a:gd name="T106" fmla="*/ 462 w 2892"/>
                  <a:gd name="T107" fmla="*/ 1779 h 5981"/>
                  <a:gd name="T108" fmla="*/ 478 w 2892"/>
                  <a:gd name="T109" fmla="*/ 2062 h 5981"/>
                  <a:gd name="T110" fmla="*/ 531 w 2892"/>
                  <a:gd name="T111" fmla="*/ 2351 h 5981"/>
                  <a:gd name="T112" fmla="*/ 564 w 2892"/>
                  <a:gd name="T113" fmla="*/ 2514 h 5981"/>
                  <a:gd name="T114" fmla="*/ 485 w 2892"/>
                  <a:gd name="T115" fmla="*/ 2599 h 5981"/>
                  <a:gd name="T116" fmla="*/ 581 w 2892"/>
                  <a:gd name="T117" fmla="*/ 2619 h 5981"/>
                  <a:gd name="T118" fmla="*/ 678 w 2892"/>
                  <a:gd name="T119" fmla="*/ 2587 h 59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92"/>
                  <a:gd name="T181" fmla="*/ 0 h 5981"/>
                  <a:gd name="T182" fmla="*/ 2892 w 2892"/>
                  <a:gd name="T183" fmla="*/ 5981 h 59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92" h="5981">
                    <a:moveTo>
                      <a:pt x="1456" y="5888"/>
                    </a:moveTo>
                    <a:lnTo>
                      <a:pt x="1456" y="5881"/>
                    </a:lnTo>
                    <a:lnTo>
                      <a:pt x="1449" y="5850"/>
                    </a:lnTo>
                    <a:lnTo>
                      <a:pt x="1444" y="5826"/>
                    </a:lnTo>
                    <a:lnTo>
                      <a:pt x="1444" y="5803"/>
                    </a:lnTo>
                    <a:lnTo>
                      <a:pt x="1447" y="5779"/>
                    </a:lnTo>
                    <a:lnTo>
                      <a:pt x="1449" y="5758"/>
                    </a:lnTo>
                    <a:lnTo>
                      <a:pt x="1449" y="5734"/>
                    </a:lnTo>
                    <a:lnTo>
                      <a:pt x="1452" y="5710"/>
                    </a:lnTo>
                    <a:lnTo>
                      <a:pt x="1452" y="5698"/>
                    </a:lnTo>
                    <a:lnTo>
                      <a:pt x="1452" y="5693"/>
                    </a:lnTo>
                    <a:lnTo>
                      <a:pt x="1449" y="5667"/>
                    </a:lnTo>
                    <a:lnTo>
                      <a:pt x="1444" y="5648"/>
                    </a:lnTo>
                    <a:lnTo>
                      <a:pt x="1440" y="5632"/>
                    </a:lnTo>
                    <a:lnTo>
                      <a:pt x="1433" y="5596"/>
                    </a:lnTo>
                    <a:lnTo>
                      <a:pt x="1428" y="5577"/>
                    </a:lnTo>
                    <a:lnTo>
                      <a:pt x="1423" y="5558"/>
                    </a:lnTo>
                    <a:lnTo>
                      <a:pt x="1423" y="5546"/>
                    </a:lnTo>
                    <a:lnTo>
                      <a:pt x="1418" y="5520"/>
                    </a:lnTo>
                    <a:lnTo>
                      <a:pt x="1416" y="5496"/>
                    </a:lnTo>
                    <a:lnTo>
                      <a:pt x="1411" y="5389"/>
                    </a:lnTo>
                    <a:lnTo>
                      <a:pt x="1414" y="5282"/>
                    </a:lnTo>
                    <a:lnTo>
                      <a:pt x="1421" y="5178"/>
                    </a:lnTo>
                    <a:lnTo>
                      <a:pt x="1428" y="5078"/>
                    </a:lnTo>
                    <a:lnTo>
                      <a:pt x="1435" y="4988"/>
                    </a:lnTo>
                    <a:lnTo>
                      <a:pt x="1440" y="4909"/>
                    </a:lnTo>
                    <a:lnTo>
                      <a:pt x="1435" y="4845"/>
                    </a:lnTo>
                    <a:lnTo>
                      <a:pt x="1430" y="4821"/>
                    </a:lnTo>
                    <a:lnTo>
                      <a:pt x="1428" y="4812"/>
                    </a:lnTo>
                    <a:lnTo>
                      <a:pt x="1418" y="4774"/>
                    </a:lnTo>
                    <a:lnTo>
                      <a:pt x="1409" y="4748"/>
                    </a:lnTo>
                    <a:lnTo>
                      <a:pt x="1404" y="4726"/>
                    </a:lnTo>
                    <a:lnTo>
                      <a:pt x="1399" y="4705"/>
                    </a:lnTo>
                    <a:lnTo>
                      <a:pt x="1397" y="4686"/>
                    </a:lnTo>
                    <a:lnTo>
                      <a:pt x="1397" y="4653"/>
                    </a:lnTo>
                    <a:lnTo>
                      <a:pt x="1397" y="4646"/>
                    </a:lnTo>
                    <a:lnTo>
                      <a:pt x="1404" y="4622"/>
                    </a:lnTo>
                    <a:lnTo>
                      <a:pt x="1411" y="4600"/>
                    </a:lnTo>
                    <a:lnTo>
                      <a:pt x="1418" y="4574"/>
                    </a:lnTo>
                    <a:lnTo>
                      <a:pt x="1428" y="4543"/>
                    </a:lnTo>
                    <a:lnTo>
                      <a:pt x="1437" y="4505"/>
                    </a:lnTo>
                    <a:lnTo>
                      <a:pt x="1442" y="4465"/>
                    </a:lnTo>
                    <a:lnTo>
                      <a:pt x="1444" y="4417"/>
                    </a:lnTo>
                    <a:lnTo>
                      <a:pt x="1444" y="4394"/>
                    </a:lnTo>
                    <a:lnTo>
                      <a:pt x="1444" y="4389"/>
                    </a:lnTo>
                    <a:lnTo>
                      <a:pt x="1452" y="4432"/>
                    </a:lnTo>
                    <a:lnTo>
                      <a:pt x="1459" y="4463"/>
                    </a:lnTo>
                    <a:lnTo>
                      <a:pt x="1466" y="4493"/>
                    </a:lnTo>
                    <a:lnTo>
                      <a:pt x="1475" y="4522"/>
                    </a:lnTo>
                    <a:lnTo>
                      <a:pt x="1482" y="4543"/>
                    </a:lnTo>
                    <a:lnTo>
                      <a:pt x="1485" y="4550"/>
                    </a:lnTo>
                    <a:lnTo>
                      <a:pt x="1492" y="4565"/>
                    </a:lnTo>
                    <a:lnTo>
                      <a:pt x="1509" y="4627"/>
                    </a:lnTo>
                    <a:lnTo>
                      <a:pt x="1506" y="4669"/>
                    </a:lnTo>
                    <a:lnTo>
                      <a:pt x="1497" y="4710"/>
                    </a:lnTo>
                    <a:lnTo>
                      <a:pt x="1482" y="4752"/>
                    </a:lnTo>
                    <a:lnTo>
                      <a:pt x="1468" y="4802"/>
                    </a:lnTo>
                    <a:lnTo>
                      <a:pt x="1459" y="4862"/>
                    </a:lnTo>
                    <a:lnTo>
                      <a:pt x="1456" y="4935"/>
                    </a:lnTo>
                    <a:lnTo>
                      <a:pt x="1461" y="4981"/>
                    </a:lnTo>
                    <a:lnTo>
                      <a:pt x="1461" y="4992"/>
                    </a:lnTo>
                    <a:lnTo>
                      <a:pt x="1471" y="5071"/>
                    </a:lnTo>
                    <a:lnTo>
                      <a:pt x="1475" y="5147"/>
                    </a:lnTo>
                    <a:lnTo>
                      <a:pt x="1482" y="5228"/>
                    </a:lnTo>
                    <a:lnTo>
                      <a:pt x="1487" y="5306"/>
                    </a:lnTo>
                    <a:lnTo>
                      <a:pt x="1492" y="5380"/>
                    </a:lnTo>
                    <a:lnTo>
                      <a:pt x="1494" y="5439"/>
                    </a:lnTo>
                    <a:lnTo>
                      <a:pt x="1497" y="5484"/>
                    </a:lnTo>
                    <a:lnTo>
                      <a:pt x="1497" y="5499"/>
                    </a:lnTo>
                    <a:lnTo>
                      <a:pt x="1497" y="5510"/>
                    </a:lnTo>
                    <a:lnTo>
                      <a:pt x="1494" y="5556"/>
                    </a:lnTo>
                    <a:lnTo>
                      <a:pt x="1492" y="5584"/>
                    </a:lnTo>
                    <a:lnTo>
                      <a:pt x="1490" y="5610"/>
                    </a:lnTo>
                    <a:lnTo>
                      <a:pt x="1485" y="5634"/>
                    </a:lnTo>
                    <a:lnTo>
                      <a:pt x="1482" y="5653"/>
                    </a:lnTo>
                    <a:lnTo>
                      <a:pt x="1475" y="5672"/>
                    </a:lnTo>
                    <a:lnTo>
                      <a:pt x="1471" y="5691"/>
                    </a:lnTo>
                    <a:lnTo>
                      <a:pt x="1468" y="5701"/>
                    </a:lnTo>
                    <a:lnTo>
                      <a:pt x="1468" y="5705"/>
                    </a:lnTo>
                    <a:lnTo>
                      <a:pt x="1463" y="5731"/>
                    </a:lnTo>
                    <a:lnTo>
                      <a:pt x="1461" y="5758"/>
                    </a:lnTo>
                    <a:lnTo>
                      <a:pt x="1461" y="5788"/>
                    </a:lnTo>
                    <a:lnTo>
                      <a:pt x="1459" y="5822"/>
                    </a:lnTo>
                    <a:lnTo>
                      <a:pt x="1459" y="5850"/>
                    </a:lnTo>
                    <a:lnTo>
                      <a:pt x="1461" y="5879"/>
                    </a:lnTo>
                    <a:lnTo>
                      <a:pt x="1463" y="5898"/>
                    </a:lnTo>
                    <a:lnTo>
                      <a:pt x="1466" y="5907"/>
                    </a:lnTo>
                    <a:lnTo>
                      <a:pt x="1475" y="5933"/>
                    </a:lnTo>
                    <a:lnTo>
                      <a:pt x="1490" y="5955"/>
                    </a:lnTo>
                    <a:lnTo>
                      <a:pt x="1511" y="5967"/>
                    </a:lnTo>
                    <a:lnTo>
                      <a:pt x="1530" y="5969"/>
                    </a:lnTo>
                    <a:lnTo>
                      <a:pt x="1532" y="5969"/>
                    </a:lnTo>
                    <a:lnTo>
                      <a:pt x="1551" y="5967"/>
                    </a:lnTo>
                    <a:lnTo>
                      <a:pt x="1585" y="5962"/>
                    </a:lnTo>
                    <a:lnTo>
                      <a:pt x="1616" y="5960"/>
                    </a:lnTo>
                    <a:lnTo>
                      <a:pt x="1644" y="5964"/>
                    </a:lnTo>
                    <a:lnTo>
                      <a:pt x="1651" y="5969"/>
                    </a:lnTo>
                    <a:lnTo>
                      <a:pt x="1670" y="5971"/>
                    </a:lnTo>
                    <a:lnTo>
                      <a:pt x="1696" y="5967"/>
                    </a:lnTo>
                    <a:lnTo>
                      <a:pt x="1725" y="5960"/>
                    </a:lnTo>
                    <a:lnTo>
                      <a:pt x="1756" y="5960"/>
                    </a:lnTo>
                    <a:lnTo>
                      <a:pt x="1765" y="5962"/>
                    </a:lnTo>
                    <a:lnTo>
                      <a:pt x="1789" y="5957"/>
                    </a:lnTo>
                    <a:lnTo>
                      <a:pt x="1813" y="5957"/>
                    </a:lnTo>
                    <a:lnTo>
                      <a:pt x="1837" y="5955"/>
                    </a:lnTo>
                    <a:lnTo>
                      <a:pt x="1856" y="5948"/>
                    </a:lnTo>
                    <a:lnTo>
                      <a:pt x="1872" y="5926"/>
                    </a:lnTo>
                    <a:lnTo>
                      <a:pt x="1872" y="5907"/>
                    </a:lnTo>
                    <a:lnTo>
                      <a:pt x="1872" y="5903"/>
                    </a:lnTo>
                    <a:lnTo>
                      <a:pt x="1872" y="5898"/>
                    </a:lnTo>
                    <a:lnTo>
                      <a:pt x="1860" y="5876"/>
                    </a:lnTo>
                    <a:lnTo>
                      <a:pt x="1832" y="5855"/>
                    </a:lnTo>
                    <a:lnTo>
                      <a:pt x="1796" y="5838"/>
                    </a:lnTo>
                    <a:lnTo>
                      <a:pt x="1765" y="5817"/>
                    </a:lnTo>
                    <a:lnTo>
                      <a:pt x="1758" y="5810"/>
                    </a:lnTo>
                    <a:lnTo>
                      <a:pt x="1751" y="5805"/>
                    </a:lnTo>
                    <a:lnTo>
                      <a:pt x="1732" y="5781"/>
                    </a:lnTo>
                    <a:lnTo>
                      <a:pt x="1725" y="5760"/>
                    </a:lnTo>
                    <a:lnTo>
                      <a:pt x="1722" y="5734"/>
                    </a:lnTo>
                    <a:lnTo>
                      <a:pt x="1725" y="5710"/>
                    </a:lnTo>
                    <a:lnTo>
                      <a:pt x="1727" y="5684"/>
                    </a:lnTo>
                    <a:lnTo>
                      <a:pt x="1727" y="5660"/>
                    </a:lnTo>
                    <a:lnTo>
                      <a:pt x="1720" y="5636"/>
                    </a:lnTo>
                    <a:lnTo>
                      <a:pt x="1713" y="5625"/>
                    </a:lnTo>
                    <a:lnTo>
                      <a:pt x="1718" y="5603"/>
                    </a:lnTo>
                    <a:lnTo>
                      <a:pt x="1722" y="5579"/>
                    </a:lnTo>
                    <a:lnTo>
                      <a:pt x="1744" y="5496"/>
                    </a:lnTo>
                    <a:lnTo>
                      <a:pt x="1768" y="5415"/>
                    </a:lnTo>
                    <a:lnTo>
                      <a:pt x="1794" y="5332"/>
                    </a:lnTo>
                    <a:lnTo>
                      <a:pt x="1818" y="5251"/>
                    </a:lnTo>
                    <a:lnTo>
                      <a:pt x="1844" y="5168"/>
                    </a:lnTo>
                    <a:lnTo>
                      <a:pt x="1867" y="5085"/>
                    </a:lnTo>
                    <a:lnTo>
                      <a:pt x="1886" y="5002"/>
                    </a:lnTo>
                    <a:lnTo>
                      <a:pt x="1896" y="4959"/>
                    </a:lnTo>
                    <a:lnTo>
                      <a:pt x="1898" y="4943"/>
                    </a:lnTo>
                    <a:lnTo>
                      <a:pt x="1908" y="4864"/>
                    </a:lnTo>
                    <a:lnTo>
                      <a:pt x="1908" y="4802"/>
                    </a:lnTo>
                    <a:lnTo>
                      <a:pt x="1901" y="4741"/>
                    </a:lnTo>
                    <a:lnTo>
                      <a:pt x="1889" y="4684"/>
                    </a:lnTo>
                    <a:lnTo>
                      <a:pt x="1877" y="4624"/>
                    </a:lnTo>
                    <a:lnTo>
                      <a:pt x="1863" y="4565"/>
                    </a:lnTo>
                    <a:lnTo>
                      <a:pt x="1848" y="4505"/>
                    </a:lnTo>
                    <a:lnTo>
                      <a:pt x="1841" y="4477"/>
                    </a:lnTo>
                    <a:lnTo>
                      <a:pt x="1839" y="4467"/>
                    </a:lnTo>
                    <a:lnTo>
                      <a:pt x="1834" y="4425"/>
                    </a:lnTo>
                    <a:lnTo>
                      <a:pt x="1834" y="4389"/>
                    </a:lnTo>
                    <a:lnTo>
                      <a:pt x="1834" y="4353"/>
                    </a:lnTo>
                    <a:lnTo>
                      <a:pt x="1837" y="4318"/>
                    </a:lnTo>
                    <a:lnTo>
                      <a:pt x="1837" y="4280"/>
                    </a:lnTo>
                    <a:lnTo>
                      <a:pt x="1837" y="4244"/>
                    </a:lnTo>
                    <a:lnTo>
                      <a:pt x="1832" y="4211"/>
                    </a:lnTo>
                    <a:lnTo>
                      <a:pt x="1827" y="4194"/>
                    </a:lnTo>
                    <a:lnTo>
                      <a:pt x="1837" y="4173"/>
                    </a:lnTo>
                    <a:lnTo>
                      <a:pt x="1844" y="4151"/>
                    </a:lnTo>
                    <a:lnTo>
                      <a:pt x="1875" y="4066"/>
                    </a:lnTo>
                    <a:lnTo>
                      <a:pt x="1901" y="3980"/>
                    </a:lnTo>
                    <a:lnTo>
                      <a:pt x="1927" y="3892"/>
                    </a:lnTo>
                    <a:lnTo>
                      <a:pt x="1946" y="3802"/>
                    </a:lnTo>
                    <a:lnTo>
                      <a:pt x="1965" y="3714"/>
                    </a:lnTo>
                    <a:lnTo>
                      <a:pt x="1981" y="3624"/>
                    </a:lnTo>
                    <a:lnTo>
                      <a:pt x="1996" y="3531"/>
                    </a:lnTo>
                    <a:lnTo>
                      <a:pt x="2003" y="3486"/>
                    </a:lnTo>
                    <a:lnTo>
                      <a:pt x="2005" y="3460"/>
                    </a:lnTo>
                    <a:lnTo>
                      <a:pt x="2010" y="3431"/>
                    </a:lnTo>
                    <a:lnTo>
                      <a:pt x="2019" y="3320"/>
                    </a:lnTo>
                    <a:lnTo>
                      <a:pt x="2027" y="3208"/>
                    </a:lnTo>
                    <a:lnTo>
                      <a:pt x="2031" y="3096"/>
                    </a:lnTo>
                    <a:lnTo>
                      <a:pt x="2027" y="2989"/>
                    </a:lnTo>
                    <a:lnTo>
                      <a:pt x="2017" y="2882"/>
                    </a:lnTo>
                    <a:lnTo>
                      <a:pt x="1996" y="2778"/>
                    </a:lnTo>
                    <a:lnTo>
                      <a:pt x="1962" y="2676"/>
                    </a:lnTo>
                    <a:lnTo>
                      <a:pt x="1943" y="2626"/>
                    </a:lnTo>
                    <a:lnTo>
                      <a:pt x="1941" y="2602"/>
                    </a:lnTo>
                    <a:lnTo>
                      <a:pt x="1941" y="2583"/>
                    </a:lnTo>
                    <a:lnTo>
                      <a:pt x="1936" y="2559"/>
                    </a:lnTo>
                    <a:lnTo>
                      <a:pt x="1934" y="2554"/>
                    </a:lnTo>
                    <a:lnTo>
                      <a:pt x="1941" y="2531"/>
                    </a:lnTo>
                    <a:lnTo>
                      <a:pt x="1943" y="2507"/>
                    </a:lnTo>
                    <a:lnTo>
                      <a:pt x="1943" y="2486"/>
                    </a:lnTo>
                    <a:lnTo>
                      <a:pt x="1943" y="2469"/>
                    </a:lnTo>
                    <a:lnTo>
                      <a:pt x="1939" y="2457"/>
                    </a:lnTo>
                    <a:lnTo>
                      <a:pt x="1922" y="2388"/>
                    </a:lnTo>
                    <a:lnTo>
                      <a:pt x="1913" y="2333"/>
                    </a:lnTo>
                    <a:lnTo>
                      <a:pt x="1908" y="2281"/>
                    </a:lnTo>
                    <a:lnTo>
                      <a:pt x="1908" y="2229"/>
                    </a:lnTo>
                    <a:lnTo>
                      <a:pt x="1913" y="2177"/>
                    </a:lnTo>
                    <a:lnTo>
                      <a:pt x="1920" y="2122"/>
                    </a:lnTo>
                    <a:lnTo>
                      <a:pt x="1929" y="2065"/>
                    </a:lnTo>
                    <a:lnTo>
                      <a:pt x="1934" y="2039"/>
                    </a:lnTo>
                    <a:lnTo>
                      <a:pt x="1939" y="2017"/>
                    </a:lnTo>
                    <a:lnTo>
                      <a:pt x="1946" y="1994"/>
                    </a:lnTo>
                    <a:lnTo>
                      <a:pt x="1953" y="1970"/>
                    </a:lnTo>
                    <a:lnTo>
                      <a:pt x="1958" y="1963"/>
                    </a:lnTo>
                    <a:lnTo>
                      <a:pt x="1958" y="1965"/>
                    </a:lnTo>
                    <a:lnTo>
                      <a:pt x="1965" y="1994"/>
                    </a:lnTo>
                    <a:lnTo>
                      <a:pt x="1972" y="2015"/>
                    </a:lnTo>
                    <a:lnTo>
                      <a:pt x="1977" y="2039"/>
                    </a:lnTo>
                    <a:lnTo>
                      <a:pt x="1981" y="2058"/>
                    </a:lnTo>
                    <a:lnTo>
                      <a:pt x="1979" y="2074"/>
                    </a:lnTo>
                    <a:lnTo>
                      <a:pt x="1979" y="2160"/>
                    </a:lnTo>
                    <a:lnTo>
                      <a:pt x="1984" y="2227"/>
                    </a:lnTo>
                    <a:lnTo>
                      <a:pt x="1993" y="2291"/>
                    </a:lnTo>
                    <a:lnTo>
                      <a:pt x="2008" y="2355"/>
                    </a:lnTo>
                    <a:lnTo>
                      <a:pt x="2024" y="2419"/>
                    </a:lnTo>
                    <a:lnTo>
                      <a:pt x="2048" y="2481"/>
                    </a:lnTo>
                    <a:lnTo>
                      <a:pt x="2074" y="2543"/>
                    </a:lnTo>
                    <a:lnTo>
                      <a:pt x="2091" y="2571"/>
                    </a:lnTo>
                    <a:lnTo>
                      <a:pt x="2093" y="2590"/>
                    </a:lnTo>
                    <a:lnTo>
                      <a:pt x="2107" y="2607"/>
                    </a:lnTo>
                    <a:lnTo>
                      <a:pt x="2115" y="2621"/>
                    </a:lnTo>
                    <a:lnTo>
                      <a:pt x="2157" y="2692"/>
                    </a:lnTo>
                    <a:lnTo>
                      <a:pt x="2191" y="2749"/>
                    </a:lnTo>
                    <a:lnTo>
                      <a:pt x="2224" y="2804"/>
                    </a:lnTo>
                    <a:lnTo>
                      <a:pt x="2259" y="2856"/>
                    </a:lnTo>
                    <a:lnTo>
                      <a:pt x="2295" y="2909"/>
                    </a:lnTo>
                    <a:lnTo>
                      <a:pt x="2331" y="2966"/>
                    </a:lnTo>
                    <a:lnTo>
                      <a:pt x="2364" y="3020"/>
                    </a:lnTo>
                    <a:lnTo>
                      <a:pt x="2381" y="3049"/>
                    </a:lnTo>
                    <a:lnTo>
                      <a:pt x="2378" y="3058"/>
                    </a:lnTo>
                    <a:lnTo>
                      <a:pt x="2378" y="3118"/>
                    </a:lnTo>
                    <a:lnTo>
                      <a:pt x="2378" y="3165"/>
                    </a:lnTo>
                    <a:lnTo>
                      <a:pt x="2383" y="3213"/>
                    </a:lnTo>
                    <a:lnTo>
                      <a:pt x="2390" y="3260"/>
                    </a:lnTo>
                    <a:lnTo>
                      <a:pt x="2397" y="3308"/>
                    </a:lnTo>
                    <a:lnTo>
                      <a:pt x="2407" y="3353"/>
                    </a:lnTo>
                    <a:lnTo>
                      <a:pt x="2414" y="3398"/>
                    </a:lnTo>
                    <a:lnTo>
                      <a:pt x="2421" y="3419"/>
                    </a:lnTo>
                    <a:lnTo>
                      <a:pt x="2423" y="3427"/>
                    </a:lnTo>
                    <a:lnTo>
                      <a:pt x="2431" y="3448"/>
                    </a:lnTo>
                    <a:lnTo>
                      <a:pt x="2435" y="3467"/>
                    </a:lnTo>
                    <a:lnTo>
                      <a:pt x="2440" y="3486"/>
                    </a:lnTo>
                    <a:lnTo>
                      <a:pt x="2442" y="3505"/>
                    </a:lnTo>
                    <a:lnTo>
                      <a:pt x="2447" y="3524"/>
                    </a:lnTo>
                    <a:lnTo>
                      <a:pt x="2457" y="3543"/>
                    </a:lnTo>
                    <a:lnTo>
                      <a:pt x="2473" y="3567"/>
                    </a:lnTo>
                    <a:lnTo>
                      <a:pt x="2478" y="3567"/>
                    </a:lnTo>
                    <a:lnTo>
                      <a:pt x="2497" y="3569"/>
                    </a:lnTo>
                    <a:lnTo>
                      <a:pt x="2514" y="3586"/>
                    </a:lnTo>
                    <a:lnTo>
                      <a:pt x="2523" y="3614"/>
                    </a:lnTo>
                    <a:lnTo>
                      <a:pt x="2538" y="3638"/>
                    </a:lnTo>
                    <a:lnTo>
                      <a:pt x="2545" y="3643"/>
                    </a:lnTo>
                    <a:lnTo>
                      <a:pt x="2566" y="3652"/>
                    </a:lnTo>
                    <a:lnTo>
                      <a:pt x="2585" y="3652"/>
                    </a:lnTo>
                    <a:lnTo>
                      <a:pt x="2609" y="3667"/>
                    </a:lnTo>
                    <a:lnTo>
                      <a:pt x="2614" y="3674"/>
                    </a:lnTo>
                    <a:lnTo>
                      <a:pt x="2616" y="3676"/>
                    </a:lnTo>
                    <a:lnTo>
                      <a:pt x="2642" y="3674"/>
                    </a:lnTo>
                    <a:lnTo>
                      <a:pt x="2663" y="3650"/>
                    </a:lnTo>
                    <a:lnTo>
                      <a:pt x="2682" y="3643"/>
                    </a:lnTo>
                    <a:lnTo>
                      <a:pt x="2690" y="3643"/>
                    </a:lnTo>
                    <a:lnTo>
                      <a:pt x="2706" y="3629"/>
                    </a:lnTo>
                    <a:lnTo>
                      <a:pt x="2723" y="3605"/>
                    </a:lnTo>
                    <a:lnTo>
                      <a:pt x="2728" y="3588"/>
                    </a:lnTo>
                    <a:lnTo>
                      <a:pt x="2730" y="3583"/>
                    </a:lnTo>
                    <a:lnTo>
                      <a:pt x="2730" y="3574"/>
                    </a:lnTo>
                    <a:lnTo>
                      <a:pt x="2732" y="3524"/>
                    </a:lnTo>
                    <a:lnTo>
                      <a:pt x="2732" y="3484"/>
                    </a:lnTo>
                    <a:lnTo>
                      <a:pt x="2732" y="3443"/>
                    </a:lnTo>
                    <a:lnTo>
                      <a:pt x="2732" y="3403"/>
                    </a:lnTo>
                    <a:lnTo>
                      <a:pt x="2732" y="3365"/>
                    </a:lnTo>
                    <a:lnTo>
                      <a:pt x="2732" y="3324"/>
                    </a:lnTo>
                    <a:lnTo>
                      <a:pt x="2735" y="3291"/>
                    </a:lnTo>
                    <a:lnTo>
                      <a:pt x="2737" y="3272"/>
                    </a:lnTo>
                    <a:lnTo>
                      <a:pt x="2744" y="3282"/>
                    </a:lnTo>
                    <a:lnTo>
                      <a:pt x="2747" y="3286"/>
                    </a:lnTo>
                    <a:lnTo>
                      <a:pt x="2775" y="3312"/>
                    </a:lnTo>
                    <a:lnTo>
                      <a:pt x="2806" y="3329"/>
                    </a:lnTo>
                    <a:lnTo>
                      <a:pt x="2837" y="3336"/>
                    </a:lnTo>
                    <a:lnTo>
                      <a:pt x="2861" y="3336"/>
                    </a:lnTo>
                    <a:lnTo>
                      <a:pt x="2884" y="3327"/>
                    </a:lnTo>
                    <a:lnTo>
                      <a:pt x="2892" y="3303"/>
                    </a:lnTo>
                    <a:lnTo>
                      <a:pt x="2892" y="3298"/>
                    </a:lnTo>
                    <a:lnTo>
                      <a:pt x="2887" y="3293"/>
                    </a:lnTo>
                    <a:lnTo>
                      <a:pt x="2858" y="3263"/>
                    </a:lnTo>
                    <a:lnTo>
                      <a:pt x="2842" y="3236"/>
                    </a:lnTo>
                    <a:lnTo>
                      <a:pt x="2825" y="3210"/>
                    </a:lnTo>
                    <a:lnTo>
                      <a:pt x="2811" y="3184"/>
                    </a:lnTo>
                    <a:lnTo>
                      <a:pt x="2794" y="3158"/>
                    </a:lnTo>
                    <a:lnTo>
                      <a:pt x="2778" y="3132"/>
                    </a:lnTo>
                    <a:lnTo>
                      <a:pt x="2758" y="3108"/>
                    </a:lnTo>
                    <a:lnTo>
                      <a:pt x="2749" y="3094"/>
                    </a:lnTo>
                    <a:lnTo>
                      <a:pt x="2739" y="3089"/>
                    </a:lnTo>
                    <a:lnTo>
                      <a:pt x="2701" y="3053"/>
                    </a:lnTo>
                    <a:lnTo>
                      <a:pt x="2673" y="3025"/>
                    </a:lnTo>
                    <a:lnTo>
                      <a:pt x="2652" y="2992"/>
                    </a:lnTo>
                    <a:lnTo>
                      <a:pt x="2628" y="2956"/>
                    </a:lnTo>
                    <a:lnTo>
                      <a:pt x="2609" y="2920"/>
                    </a:lnTo>
                    <a:lnTo>
                      <a:pt x="2595" y="2885"/>
                    </a:lnTo>
                    <a:lnTo>
                      <a:pt x="2580" y="2847"/>
                    </a:lnTo>
                    <a:lnTo>
                      <a:pt x="2576" y="2828"/>
                    </a:lnTo>
                    <a:lnTo>
                      <a:pt x="2566" y="2806"/>
                    </a:lnTo>
                    <a:lnTo>
                      <a:pt x="2557" y="2787"/>
                    </a:lnTo>
                    <a:lnTo>
                      <a:pt x="2526" y="2702"/>
                    </a:lnTo>
                    <a:lnTo>
                      <a:pt x="2499" y="2614"/>
                    </a:lnTo>
                    <a:lnTo>
                      <a:pt x="2478" y="2526"/>
                    </a:lnTo>
                    <a:lnTo>
                      <a:pt x="2459" y="2438"/>
                    </a:lnTo>
                    <a:lnTo>
                      <a:pt x="2438" y="2350"/>
                    </a:lnTo>
                    <a:lnTo>
                      <a:pt x="2409" y="2267"/>
                    </a:lnTo>
                    <a:lnTo>
                      <a:pt x="2376" y="2181"/>
                    </a:lnTo>
                    <a:lnTo>
                      <a:pt x="2357" y="2141"/>
                    </a:lnTo>
                    <a:lnTo>
                      <a:pt x="2345" y="2127"/>
                    </a:lnTo>
                    <a:lnTo>
                      <a:pt x="2305" y="2044"/>
                    </a:lnTo>
                    <a:lnTo>
                      <a:pt x="2286" y="1975"/>
                    </a:lnTo>
                    <a:lnTo>
                      <a:pt x="2274" y="1899"/>
                    </a:lnTo>
                    <a:lnTo>
                      <a:pt x="2269" y="1825"/>
                    </a:lnTo>
                    <a:lnTo>
                      <a:pt x="2267" y="1747"/>
                    </a:lnTo>
                    <a:lnTo>
                      <a:pt x="2267" y="1671"/>
                    </a:lnTo>
                    <a:lnTo>
                      <a:pt x="2262" y="1597"/>
                    </a:lnTo>
                    <a:lnTo>
                      <a:pt x="2257" y="1559"/>
                    </a:lnTo>
                    <a:lnTo>
                      <a:pt x="2259" y="1554"/>
                    </a:lnTo>
                    <a:lnTo>
                      <a:pt x="2262" y="1523"/>
                    </a:lnTo>
                    <a:lnTo>
                      <a:pt x="2264" y="1499"/>
                    </a:lnTo>
                    <a:lnTo>
                      <a:pt x="2267" y="1476"/>
                    </a:lnTo>
                    <a:lnTo>
                      <a:pt x="2269" y="1452"/>
                    </a:lnTo>
                    <a:lnTo>
                      <a:pt x="2271" y="1428"/>
                    </a:lnTo>
                    <a:lnTo>
                      <a:pt x="2271" y="1402"/>
                    </a:lnTo>
                    <a:lnTo>
                      <a:pt x="2271" y="1381"/>
                    </a:lnTo>
                    <a:lnTo>
                      <a:pt x="2271" y="1369"/>
                    </a:lnTo>
                    <a:lnTo>
                      <a:pt x="2269" y="1357"/>
                    </a:lnTo>
                    <a:lnTo>
                      <a:pt x="2255" y="1305"/>
                    </a:lnTo>
                    <a:lnTo>
                      <a:pt x="2245" y="1264"/>
                    </a:lnTo>
                    <a:lnTo>
                      <a:pt x="2233" y="1221"/>
                    </a:lnTo>
                    <a:lnTo>
                      <a:pt x="2219" y="1181"/>
                    </a:lnTo>
                    <a:lnTo>
                      <a:pt x="2200" y="1143"/>
                    </a:lnTo>
                    <a:lnTo>
                      <a:pt x="2179" y="1105"/>
                    </a:lnTo>
                    <a:lnTo>
                      <a:pt x="2148" y="1072"/>
                    </a:lnTo>
                    <a:lnTo>
                      <a:pt x="2129" y="1057"/>
                    </a:lnTo>
                    <a:lnTo>
                      <a:pt x="2115" y="1048"/>
                    </a:lnTo>
                    <a:lnTo>
                      <a:pt x="2041" y="1012"/>
                    </a:lnTo>
                    <a:lnTo>
                      <a:pt x="1979" y="991"/>
                    </a:lnTo>
                    <a:lnTo>
                      <a:pt x="1920" y="970"/>
                    </a:lnTo>
                    <a:lnTo>
                      <a:pt x="1858" y="951"/>
                    </a:lnTo>
                    <a:lnTo>
                      <a:pt x="1796" y="927"/>
                    </a:lnTo>
                    <a:lnTo>
                      <a:pt x="1737" y="898"/>
                    </a:lnTo>
                    <a:lnTo>
                      <a:pt x="1684" y="860"/>
                    </a:lnTo>
                    <a:lnTo>
                      <a:pt x="1658" y="836"/>
                    </a:lnTo>
                    <a:lnTo>
                      <a:pt x="1654" y="834"/>
                    </a:lnTo>
                    <a:lnTo>
                      <a:pt x="1642" y="813"/>
                    </a:lnTo>
                    <a:lnTo>
                      <a:pt x="1630" y="777"/>
                    </a:lnTo>
                    <a:lnTo>
                      <a:pt x="1627" y="760"/>
                    </a:lnTo>
                    <a:lnTo>
                      <a:pt x="1625" y="741"/>
                    </a:lnTo>
                    <a:lnTo>
                      <a:pt x="1625" y="722"/>
                    </a:lnTo>
                    <a:lnTo>
                      <a:pt x="1627" y="703"/>
                    </a:lnTo>
                    <a:lnTo>
                      <a:pt x="1627" y="692"/>
                    </a:lnTo>
                    <a:lnTo>
                      <a:pt x="1627" y="689"/>
                    </a:lnTo>
                    <a:lnTo>
                      <a:pt x="1630" y="670"/>
                    </a:lnTo>
                    <a:lnTo>
                      <a:pt x="1637" y="639"/>
                    </a:lnTo>
                    <a:lnTo>
                      <a:pt x="1649" y="606"/>
                    </a:lnTo>
                    <a:lnTo>
                      <a:pt x="1661" y="575"/>
                    </a:lnTo>
                    <a:lnTo>
                      <a:pt x="1663" y="566"/>
                    </a:lnTo>
                    <a:lnTo>
                      <a:pt x="1682" y="556"/>
                    </a:lnTo>
                    <a:lnTo>
                      <a:pt x="1692" y="549"/>
                    </a:lnTo>
                    <a:lnTo>
                      <a:pt x="1696" y="544"/>
                    </a:lnTo>
                    <a:lnTo>
                      <a:pt x="1711" y="518"/>
                    </a:lnTo>
                    <a:lnTo>
                      <a:pt x="1720" y="497"/>
                    </a:lnTo>
                    <a:lnTo>
                      <a:pt x="1727" y="475"/>
                    </a:lnTo>
                    <a:lnTo>
                      <a:pt x="1732" y="454"/>
                    </a:lnTo>
                    <a:lnTo>
                      <a:pt x="1734" y="433"/>
                    </a:lnTo>
                    <a:lnTo>
                      <a:pt x="1737" y="409"/>
                    </a:lnTo>
                    <a:lnTo>
                      <a:pt x="1734" y="383"/>
                    </a:lnTo>
                    <a:lnTo>
                      <a:pt x="1734" y="368"/>
                    </a:lnTo>
                    <a:lnTo>
                      <a:pt x="1713" y="352"/>
                    </a:lnTo>
                    <a:lnTo>
                      <a:pt x="1713" y="347"/>
                    </a:lnTo>
                    <a:lnTo>
                      <a:pt x="1715" y="318"/>
                    </a:lnTo>
                    <a:lnTo>
                      <a:pt x="1718" y="295"/>
                    </a:lnTo>
                    <a:lnTo>
                      <a:pt x="1720" y="273"/>
                    </a:lnTo>
                    <a:lnTo>
                      <a:pt x="1720" y="250"/>
                    </a:lnTo>
                    <a:lnTo>
                      <a:pt x="1718" y="228"/>
                    </a:lnTo>
                    <a:lnTo>
                      <a:pt x="1713" y="207"/>
                    </a:lnTo>
                    <a:lnTo>
                      <a:pt x="1706" y="188"/>
                    </a:lnTo>
                    <a:lnTo>
                      <a:pt x="1703" y="176"/>
                    </a:lnTo>
                    <a:lnTo>
                      <a:pt x="1701" y="169"/>
                    </a:lnTo>
                    <a:lnTo>
                      <a:pt x="1684" y="135"/>
                    </a:lnTo>
                    <a:lnTo>
                      <a:pt x="1668" y="109"/>
                    </a:lnTo>
                    <a:lnTo>
                      <a:pt x="1646" y="88"/>
                    </a:lnTo>
                    <a:lnTo>
                      <a:pt x="1620" y="69"/>
                    </a:lnTo>
                    <a:lnTo>
                      <a:pt x="1594" y="50"/>
                    </a:lnTo>
                    <a:lnTo>
                      <a:pt x="1566" y="36"/>
                    </a:lnTo>
                    <a:lnTo>
                      <a:pt x="1539" y="24"/>
                    </a:lnTo>
                    <a:lnTo>
                      <a:pt x="1525" y="19"/>
                    </a:lnTo>
                    <a:lnTo>
                      <a:pt x="1516" y="14"/>
                    </a:lnTo>
                    <a:lnTo>
                      <a:pt x="1461" y="2"/>
                    </a:lnTo>
                    <a:lnTo>
                      <a:pt x="1416" y="0"/>
                    </a:lnTo>
                    <a:lnTo>
                      <a:pt x="1373" y="5"/>
                    </a:lnTo>
                    <a:lnTo>
                      <a:pt x="1328" y="12"/>
                    </a:lnTo>
                    <a:lnTo>
                      <a:pt x="1288" y="26"/>
                    </a:lnTo>
                    <a:lnTo>
                      <a:pt x="1245" y="45"/>
                    </a:lnTo>
                    <a:lnTo>
                      <a:pt x="1207" y="67"/>
                    </a:lnTo>
                    <a:lnTo>
                      <a:pt x="1190" y="78"/>
                    </a:lnTo>
                    <a:lnTo>
                      <a:pt x="1181" y="86"/>
                    </a:lnTo>
                    <a:lnTo>
                      <a:pt x="1147" y="124"/>
                    </a:lnTo>
                    <a:lnTo>
                      <a:pt x="1128" y="159"/>
                    </a:lnTo>
                    <a:lnTo>
                      <a:pt x="1114" y="193"/>
                    </a:lnTo>
                    <a:lnTo>
                      <a:pt x="1105" y="231"/>
                    </a:lnTo>
                    <a:lnTo>
                      <a:pt x="1102" y="269"/>
                    </a:lnTo>
                    <a:lnTo>
                      <a:pt x="1102" y="309"/>
                    </a:lnTo>
                    <a:lnTo>
                      <a:pt x="1107" y="349"/>
                    </a:lnTo>
                    <a:lnTo>
                      <a:pt x="1112" y="368"/>
                    </a:lnTo>
                    <a:lnTo>
                      <a:pt x="1095" y="387"/>
                    </a:lnTo>
                    <a:lnTo>
                      <a:pt x="1090" y="406"/>
                    </a:lnTo>
                    <a:lnTo>
                      <a:pt x="1090" y="414"/>
                    </a:lnTo>
                    <a:lnTo>
                      <a:pt x="1097" y="444"/>
                    </a:lnTo>
                    <a:lnTo>
                      <a:pt x="1102" y="471"/>
                    </a:lnTo>
                    <a:lnTo>
                      <a:pt x="1107" y="497"/>
                    </a:lnTo>
                    <a:lnTo>
                      <a:pt x="1117" y="523"/>
                    </a:lnTo>
                    <a:lnTo>
                      <a:pt x="1128" y="547"/>
                    </a:lnTo>
                    <a:lnTo>
                      <a:pt x="1143" y="566"/>
                    </a:lnTo>
                    <a:lnTo>
                      <a:pt x="1162" y="582"/>
                    </a:lnTo>
                    <a:lnTo>
                      <a:pt x="1174" y="587"/>
                    </a:lnTo>
                    <a:lnTo>
                      <a:pt x="1174" y="592"/>
                    </a:lnTo>
                    <a:lnTo>
                      <a:pt x="1178" y="611"/>
                    </a:lnTo>
                    <a:lnTo>
                      <a:pt x="1188" y="642"/>
                    </a:lnTo>
                    <a:lnTo>
                      <a:pt x="1202" y="670"/>
                    </a:lnTo>
                    <a:lnTo>
                      <a:pt x="1212" y="701"/>
                    </a:lnTo>
                    <a:lnTo>
                      <a:pt x="1216" y="706"/>
                    </a:lnTo>
                    <a:lnTo>
                      <a:pt x="1216" y="708"/>
                    </a:lnTo>
                    <a:lnTo>
                      <a:pt x="1216" y="727"/>
                    </a:lnTo>
                    <a:lnTo>
                      <a:pt x="1216" y="756"/>
                    </a:lnTo>
                    <a:lnTo>
                      <a:pt x="1214" y="787"/>
                    </a:lnTo>
                    <a:lnTo>
                      <a:pt x="1212" y="817"/>
                    </a:lnTo>
                    <a:lnTo>
                      <a:pt x="1212" y="825"/>
                    </a:lnTo>
                    <a:lnTo>
                      <a:pt x="1209" y="829"/>
                    </a:lnTo>
                    <a:lnTo>
                      <a:pt x="1195" y="851"/>
                    </a:lnTo>
                    <a:lnTo>
                      <a:pt x="1164" y="879"/>
                    </a:lnTo>
                    <a:lnTo>
                      <a:pt x="1145" y="891"/>
                    </a:lnTo>
                    <a:lnTo>
                      <a:pt x="1126" y="901"/>
                    </a:lnTo>
                    <a:lnTo>
                      <a:pt x="1105" y="910"/>
                    </a:lnTo>
                    <a:lnTo>
                      <a:pt x="1086" y="917"/>
                    </a:lnTo>
                    <a:lnTo>
                      <a:pt x="1074" y="922"/>
                    </a:lnTo>
                    <a:lnTo>
                      <a:pt x="1062" y="929"/>
                    </a:lnTo>
                    <a:lnTo>
                      <a:pt x="998" y="955"/>
                    </a:lnTo>
                    <a:lnTo>
                      <a:pt x="943" y="972"/>
                    </a:lnTo>
                    <a:lnTo>
                      <a:pt x="891" y="989"/>
                    </a:lnTo>
                    <a:lnTo>
                      <a:pt x="836" y="1005"/>
                    </a:lnTo>
                    <a:lnTo>
                      <a:pt x="786" y="1027"/>
                    </a:lnTo>
                    <a:lnTo>
                      <a:pt x="736" y="1050"/>
                    </a:lnTo>
                    <a:lnTo>
                      <a:pt x="691" y="1086"/>
                    </a:lnTo>
                    <a:lnTo>
                      <a:pt x="670" y="1105"/>
                    </a:lnTo>
                    <a:lnTo>
                      <a:pt x="663" y="1119"/>
                    </a:lnTo>
                    <a:lnTo>
                      <a:pt x="622" y="1183"/>
                    </a:lnTo>
                    <a:lnTo>
                      <a:pt x="601" y="1240"/>
                    </a:lnTo>
                    <a:lnTo>
                      <a:pt x="582" y="1302"/>
                    </a:lnTo>
                    <a:lnTo>
                      <a:pt x="575" y="1364"/>
                    </a:lnTo>
                    <a:lnTo>
                      <a:pt x="572" y="1428"/>
                    </a:lnTo>
                    <a:lnTo>
                      <a:pt x="579" y="1490"/>
                    </a:lnTo>
                    <a:lnTo>
                      <a:pt x="594" y="1549"/>
                    </a:lnTo>
                    <a:lnTo>
                      <a:pt x="608" y="1580"/>
                    </a:lnTo>
                    <a:lnTo>
                      <a:pt x="603" y="1594"/>
                    </a:lnTo>
                    <a:lnTo>
                      <a:pt x="591" y="1668"/>
                    </a:lnTo>
                    <a:lnTo>
                      <a:pt x="589" y="1728"/>
                    </a:lnTo>
                    <a:lnTo>
                      <a:pt x="591" y="1785"/>
                    </a:lnTo>
                    <a:lnTo>
                      <a:pt x="594" y="1844"/>
                    </a:lnTo>
                    <a:lnTo>
                      <a:pt x="594" y="1903"/>
                    </a:lnTo>
                    <a:lnTo>
                      <a:pt x="589" y="1963"/>
                    </a:lnTo>
                    <a:lnTo>
                      <a:pt x="575" y="2017"/>
                    </a:lnTo>
                    <a:lnTo>
                      <a:pt x="565" y="2048"/>
                    </a:lnTo>
                    <a:lnTo>
                      <a:pt x="549" y="2072"/>
                    </a:lnTo>
                    <a:lnTo>
                      <a:pt x="534" y="2101"/>
                    </a:lnTo>
                    <a:lnTo>
                      <a:pt x="487" y="2208"/>
                    </a:lnTo>
                    <a:lnTo>
                      <a:pt x="449" y="2322"/>
                    </a:lnTo>
                    <a:lnTo>
                      <a:pt x="418" y="2436"/>
                    </a:lnTo>
                    <a:lnTo>
                      <a:pt x="389" y="2550"/>
                    </a:lnTo>
                    <a:lnTo>
                      <a:pt x="363" y="2666"/>
                    </a:lnTo>
                    <a:lnTo>
                      <a:pt x="332" y="2783"/>
                    </a:lnTo>
                    <a:lnTo>
                      <a:pt x="297" y="2897"/>
                    </a:lnTo>
                    <a:lnTo>
                      <a:pt x="278" y="2951"/>
                    </a:lnTo>
                    <a:lnTo>
                      <a:pt x="271" y="2961"/>
                    </a:lnTo>
                    <a:lnTo>
                      <a:pt x="235" y="3004"/>
                    </a:lnTo>
                    <a:lnTo>
                      <a:pt x="202" y="3034"/>
                    </a:lnTo>
                    <a:lnTo>
                      <a:pt x="168" y="3065"/>
                    </a:lnTo>
                    <a:lnTo>
                      <a:pt x="135" y="3096"/>
                    </a:lnTo>
                    <a:lnTo>
                      <a:pt x="102" y="3132"/>
                    </a:lnTo>
                    <a:lnTo>
                      <a:pt x="78" y="3168"/>
                    </a:lnTo>
                    <a:lnTo>
                      <a:pt x="59" y="3208"/>
                    </a:lnTo>
                    <a:lnTo>
                      <a:pt x="54" y="3232"/>
                    </a:lnTo>
                    <a:lnTo>
                      <a:pt x="52" y="3234"/>
                    </a:lnTo>
                    <a:lnTo>
                      <a:pt x="42" y="3255"/>
                    </a:lnTo>
                    <a:lnTo>
                      <a:pt x="19" y="3284"/>
                    </a:lnTo>
                    <a:lnTo>
                      <a:pt x="0" y="3315"/>
                    </a:lnTo>
                    <a:lnTo>
                      <a:pt x="2" y="3348"/>
                    </a:lnTo>
                    <a:lnTo>
                      <a:pt x="7" y="3358"/>
                    </a:lnTo>
                    <a:lnTo>
                      <a:pt x="12" y="3358"/>
                    </a:lnTo>
                    <a:lnTo>
                      <a:pt x="33" y="3358"/>
                    </a:lnTo>
                    <a:lnTo>
                      <a:pt x="66" y="3343"/>
                    </a:lnTo>
                    <a:lnTo>
                      <a:pt x="97" y="3320"/>
                    </a:lnTo>
                    <a:lnTo>
                      <a:pt x="128" y="3296"/>
                    </a:lnTo>
                    <a:lnTo>
                      <a:pt x="135" y="3289"/>
                    </a:lnTo>
                    <a:lnTo>
                      <a:pt x="145" y="3308"/>
                    </a:lnTo>
                    <a:lnTo>
                      <a:pt x="145" y="3324"/>
                    </a:lnTo>
                    <a:lnTo>
                      <a:pt x="142" y="3343"/>
                    </a:lnTo>
                    <a:lnTo>
                      <a:pt x="142" y="3355"/>
                    </a:lnTo>
                    <a:lnTo>
                      <a:pt x="142" y="3365"/>
                    </a:lnTo>
                    <a:lnTo>
                      <a:pt x="147" y="3408"/>
                    </a:lnTo>
                    <a:lnTo>
                      <a:pt x="149" y="3443"/>
                    </a:lnTo>
                    <a:lnTo>
                      <a:pt x="149" y="3479"/>
                    </a:lnTo>
                    <a:lnTo>
                      <a:pt x="149" y="3514"/>
                    </a:lnTo>
                    <a:lnTo>
                      <a:pt x="149" y="3550"/>
                    </a:lnTo>
                    <a:lnTo>
                      <a:pt x="152" y="3586"/>
                    </a:lnTo>
                    <a:lnTo>
                      <a:pt x="157" y="3617"/>
                    </a:lnTo>
                    <a:lnTo>
                      <a:pt x="159" y="3633"/>
                    </a:lnTo>
                    <a:lnTo>
                      <a:pt x="159" y="3638"/>
                    </a:lnTo>
                    <a:lnTo>
                      <a:pt x="176" y="3659"/>
                    </a:lnTo>
                    <a:lnTo>
                      <a:pt x="199" y="3667"/>
                    </a:lnTo>
                    <a:lnTo>
                      <a:pt x="223" y="3676"/>
                    </a:lnTo>
                    <a:lnTo>
                      <a:pt x="233" y="3695"/>
                    </a:lnTo>
                    <a:lnTo>
                      <a:pt x="256" y="3693"/>
                    </a:lnTo>
                    <a:lnTo>
                      <a:pt x="278" y="3683"/>
                    </a:lnTo>
                    <a:lnTo>
                      <a:pt x="299" y="3683"/>
                    </a:lnTo>
                    <a:lnTo>
                      <a:pt x="301" y="3683"/>
                    </a:lnTo>
                    <a:lnTo>
                      <a:pt x="320" y="3676"/>
                    </a:lnTo>
                    <a:lnTo>
                      <a:pt x="339" y="3655"/>
                    </a:lnTo>
                    <a:lnTo>
                      <a:pt x="354" y="3629"/>
                    </a:lnTo>
                    <a:lnTo>
                      <a:pt x="373" y="3614"/>
                    </a:lnTo>
                    <a:lnTo>
                      <a:pt x="380" y="3614"/>
                    </a:lnTo>
                    <a:lnTo>
                      <a:pt x="387" y="3610"/>
                    </a:lnTo>
                    <a:lnTo>
                      <a:pt x="418" y="3576"/>
                    </a:lnTo>
                    <a:lnTo>
                      <a:pt x="435" y="3545"/>
                    </a:lnTo>
                    <a:lnTo>
                      <a:pt x="446" y="3512"/>
                    </a:lnTo>
                    <a:lnTo>
                      <a:pt x="456" y="3476"/>
                    </a:lnTo>
                    <a:lnTo>
                      <a:pt x="463" y="3443"/>
                    </a:lnTo>
                    <a:lnTo>
                      <a:pt x="470" y="3408"/>
                    </a:lnTo>
                    <a:lnTo>
                      <a:pt x="477" y="3372"/>
                    </a:lnTo>
                    <a:lnTo>
                      <a:pt x="482" y="3355"/>
                    </a:lnTo>
                    <a:lnTo>
                      <a:pt x="484" y="3348"/>
                    </a:lnTo>
                    <a:lnTo>
                      <a:pt x="494" y="3303"/>
                    </a:lnTo>
                    <a:lnTo>
                      <a:pt x="496" y="3270"/>
                    </a:lnTo>
                    <a:lnTo>
                      <a:pt x="494" y="3234"/>
                    </a:lnTo>
                    <a:lnTo>
                      <a:pt x="492" y="3201"/>
                    </a:lnTo>
                    <a:lnTo>
                      <a:pt x="492" y="3168"/>
                    </a:lnTo>
                    <a:lnTo>
                      <a:pt x="492" y="3134"/>
                    </a:lnTo>
                    <a:lnTo>
                      <a:pt x="499" y="3099"/>
                    </a:lnTo>
                    <a:lnTo>
                      <a:pt x="506" y="3082"/>
                    </a:lnTo>
                    <a:lnTo>
                      <a:pt x="511" y="3070"/>
                    </a:lnTo>
                    <a:lnTo>
                      <a:pt x="541" y="3011"/>
                    </a:lnTo>
                    <a:lnTo>
                      <a:pt x="565" y="2963"/>
                    </a:lnTo>
                    <a:lnTo>
                      <a:pt x="589" y="2920"/>
                    </a:lnTo>
                    <a:lnTo>
                      <a:pt x="613" y="2875"/>
                    </a:lnTo>
                    <a:lnTo>
                      <a:pt x="639" y="2835"/>
                    </a:lnTo>
                    <a:lnTo>
                      <a:pt x="663" y="2792"/>
                    </a:lnTo>
                    <a:lnTo>
                      <a:pt x="686" y="2749"/>
                    </a:lnTo>
                    <a:lnTo>
                      <a:pt x="701" y="2728"/>
                    </a:lnTo>
                    <a:lnTo>
                      <a:pt x="710" y="2709"/>
                    </a:lnTo>
                    <a:lnTo>
                      <a:pt x="722" y="2692"/>
                    </a:lnTo>
                    <a:lnTo>
                      <a:pt x="762" y="2614"/>
                    </a:lnTo>
                    <a:lnTo>
                      <a:pt x="798" y="2535"/>
                    </a:lnTo>
                    <a:lnTo>
                      <a:pt x="829" y="2455"/>
                    </a:lnTo>
                    <a:lnTo>
                      <a:pt x="850" y="2369"/>
                    </a:lnTo>
                    <a:lnTo>
                      <a:pt x="869" y="2284"/>
                    </a:lnTo>
                    <a:lnTo>
                      <a:pt x="881" y="2196"/>
                    </a:lnTo>
                    <a:lnTo>
                      <a:pt x="886" y="2105"/>
                    </a:lnTo>
                    <a:lnTo>
                      <a:pt x="888" y="2058"/>
                    </a:lnTo>
                    <a:lnTo>
                      <a:pt x="903" y="2041"/>
                    </a:lnTo>
                    <a:lnTo>
                      <a:pt x="905" y="2044"/>
                    </a:lnTo>
                    <a:lnTo>
                      <a:pt x="915" y="2067"/>
                    </a:lnTo>
                    <a:lnTo>
                      <a:pt x="922" y="2084"/>
                    </a:lnTo>
                    <a:lnTo>
                      <a:pt x="929" y="2103"/>
                    </a:lnTo>
                    <a:lnTo>
                      <a:pt x="934" y="2120"/>
                    </a:lnTo>
                    <a:lnTo>
                      <a:pt x="938" y="2139"/>
                    </a:lnTo>
                    <a:lnTo>
                      <a:pt x="945" y="2155"/>
                    </a:lnTo>
                    <a:lnTo>
                      <a:pt x="953" y="2172"/>
                    </a:lnTo>
                    <a:lnTo>
                      <a:pt x="957" y="2181"/>
                    </a:lnTo>
                    <a:lnTo>
                      <a:pt x="962" y="2193"/>
                    </a:lnTo>
                    <a:lnTo>
                      <a:pt x="972" y="2257"/>
                    </a:lnTo>
                    <a:lnTo>
                      <a:pt x="967" y="2307"/>
                    </a:lnTo>
                    <a:lnTo>
                      <a:pt x="957" y="2355"/>
                    </a:lnTo>
                    <a:lnTo>
                      <a:pt x="945" y="2400"/>
                    </a:lnTo>
                    <a:lnTo>
                      <a:pt x="931" y="2445"/>
                    </a:lnTo>
                    <a:lnTo>
                      <a:pt x="924" y="2488"/>
                    </a:lnTo>
                    <a:lnTo>
                      <a:pt x="924" y="2528"/>
                    </a:lnTo>
                    <a:lnTo>
                      <a:pt x="926" y="2547"/>
                    </a:lnTo>
                    <a:lnTo>
                      <a:pt x="926" y="2557"/>
                    </a:lnTo>
                    <a:lnTo>
                      <a:pt x="926" y="2571"/>
                    </a:lnTo>
                    <a:lnTo>
                      <a:pt x="917" y="2647"/>
                    </a:lnTo>
                    <a:lnTo>
                      <a:pt x="907" y="2707"/>
                    </a:lnTo>
                    <a:lnTo>
                      <a:pt x="896" y="2768"/>
                    </a:lnTo>
                    <a:lnTo>
                      <a:pt x="884" y="2830"/>
                    </a:lnTo>
                    <a:lnTo>
                      <a:pt x="872" y="2892"/>
                    </a:lnTo>
                    <a:lnTo>
                      <a:pt x="862" y="2954"/>
                    </a:lnTo>
                    <a:lnTo>
                      <a:pt x="853" y="3015"/>
                    </a:lnTo>
                    <a:lnTo>
                      <a:pt x="848" y="3044"/>
                    </a:lnTo>
                    <a:lnTo>
                      <a:pt x="848" y="3070"/>
                    </a:lnTo>
                    <a:lnTo>
                      <a:pt x="848" y="3096"/>
                    </a:lnTo>
                    <a:lnTo>
                      <a:pt x="850" y="3203"/>
                    </a:lnTo>
                    <a:lnTo>
                      <a:pt x="853" y="3310"/>
                    </a:lnTo>
                    <a:lnTo>
                      <a:pt x="857" y="3419"/>
                    </a:lnTo>
                    <a:lnTo>
                      <a:pt x="865" y="3524"/>
                    </a:lnTo>
                    <a:lnTo>
                      <a:pt x="879" y="3631"/>
                    </a:lnTo>
                    <a:lnTo>
                      <a:pt x="896" y="3735"/>
                    </a:lnTo>
                    <a:lnTo>
                      <a:pt x="919" y="3835"/>
                    </a:lnTo>
                    <a:lnTo>
                      <a:pt x="936" y="3885"/>
                    </a:lnTo>
                    <a:lnTo>
                      <a:pt x="941" y="3904"/>
                    </a:lnTo>
                    <a:lnTo>
                      <a:pt x="945" y="3921"/>
                    </a:lnTo>
                    <a:lnTo>
                      <a:pt x="969" y="3990"/>
                    </a:lnTo>
                    <a:lnTo>
                      <a:pt x="995" y="4059"/>
                    </a:lnTo>
                    <a:lnTo>
                      <a:pt x="1021" y="4125"/>
                    </a:lnTo>
                    <a:lnTo>
                      <a:pt x="1048" y="4196"/>
                    </a:lnTo>
                    <a:lnTo>
                      <a:pt x="1067" y="4265"/>
                    </a:lnTo>
                    <a:lnTo>
                      <a:pt x="1078" y="4337"/>
                    </a:lnTo>
                    <a:lnTo>
                      <a:pt x="1081" y="4413"/>
                    </a:lnTo>
                    <a:lnTo>
                      <a:pt x="1078" y="4453"/>
                    </a:lnTo>
                    <a:lnTo>
                      <a:pt x="1074" y="4470"/>
                    </a:lnTo>
                    <a:lnTo>
                      <a:pt x="1071" y="4489"/>
                    </a:lnTo>
                    <a:lnTo>
                      <a:pt x="1055" y="4560"/>
                    </a:lnTo>
                    <a:lnTo>
                      <a:pt x="1040" y="4634"/>
                    </a:lnTo>
                    <a:lnTo>
                      <a:pt x="1029" y="4705"/>
                    </a:lnTo>
                    <a:lnTo>
                      <a:pt x="1019" y="4779"/>
                    </a:lnTo>
                    <a:lnTo>
                      <a:pt x="1012" y="4850"/>
                    </a:lnTo>
                    <a:lnTo>
                      <a:pt x="1014" y="4924"/>
                    </a:lnTo>
                    <a:lnTo>
                      <a:pt x="1021" y="4992"/>
                    </a:lnTo>
                    <a:lnTo>
                      <a:pt x="1026" y="5030"/>
                    </a:lnTo>
                    <a:lnTo>
                      <a:pt x="1029" y="5049"/>
                    </a:lnTo>
                    <a:lnTo>
                      <a:pt x="1033" y="5068"/>
                    </a:lnTo>
                    <a:lnTo>
                      <a:pt x="1052" y="5147"/>
                    </a:lnTo>
                    <a:lnTo>
                      <a:pt x="1078" y="5221"/>
                    </a:lnTo>
                    <a:lnTo>
                      <a:pt x="1112" y="5294"/>
                    </a:lnTo>
                    <a:lnTo>
                      <a:pt x="1143" y="5366"/>
                    </a:lnTo>
                    <a:lnTo>
                      <a:pt x="1174" y="5437"/>
                    </a:lnTo>
                    <a:lnTo>
                      <a:pt x="1197" y="5513"/>
                    </a:lnTo>
                    <a:lnTo>
                      <a:pt x="1212" y="5589"/>
                    </a:lnTo>
                    <a:lnTo>
                      <a:pt x="1214" y="5629"/>
                    </a:lnTo>
                    <a:lnTo>
                      <a:pt x="1214" y="5634"/>
                    </a:lnTo>
                    <a:lnTo>
                      <a:pt x="1216" y="5651"/>
                    </a:lnTo>
                    <a:lnTo>
                      <a:pt x="1214" y="5677"/>
                    </a:lnTo>
                    <a:lnTo>
                      <a:pt x="1212" y="5701"/>
                    </a:lnTo>
                    <a:lnTo>
                      <a:pt x="1214" y="5724"/>
                    </a:lnTo>
                    <a:lnTo>
                      <a:pt x="1216" y="5729"/>
                    </a:lnTo>
                    <a:lnTo>
                      <a:pt x="1214" y="5736"/>
                    </a:lnTo>
                    <a:lnTo>
                      <a:pt x="1197" y="5762"/>
                    </a:lnTo>
                    <a:lnTo>
                      <a:pt x="1181" y="5784"/>
                    </a:lnTo>
                    <a:lnTo>
                      <a:pt x="1164" y="5800"/>
                    </a:lnTo>
                    <a:lnTo>
                      <a:pt x="1145" y="5817"/>
                    </a:lnTo>
                    <a:lnTo>
                      <a:pt x="1126" y="5831"/>
                    </a:lnTo>
                    <a:lnTo>
                      <a:pt x="1105" y="5846"/>
                    </a:lnTo>
                    <a:lnTo>
                      <a:pt x="1086" y="5857"/>
                    </a:lnTo>
                    <a:lnTo>
                      <a:pt x="1074" y="5865"/>
                    </a:lnTo>
                    <a:lnTo>
                      <a:pt x="1055" y="5888"/>
                    </a:lnTo>
                    <a:lnTo>
                      <a:pt x="1048" y="5910"/>
                    </a:lnTo>
                    <a:lnTo>
                      <a:pt x="1043" y="5931"/>
                    </a:lnTo>
                    <a:lnTo>
                      <a:pt x="1045" y="5948"/>
                    </a:lnTo>
                    <a:lnTo>
                      <a:pt x="1074" y="5967"/>
                    </a:lnTo>
                    <a:lnTo>
                      <a:pt x="1097" y="5974"/>
                    </a:lnTo>
                    <a:lnTo>
                      <a:pt x="1121" y="5974"/>
                    </a:lnTo>
                    <a:lnTo>
                      <a:pt x="1140" y="5969"/>
                    </a:lnTo>
                    <a:lnTo>
                      <a:pt x="1145" y="5969"/>
                    </a:lnTo>
                    <a:lnTo>
                      <a:pt x="1171" y="5976"/>
                    </a:lnTo>
                    <a:lnTo>
                      <a:pt x="1190" y="5979"/>
                    </a:lnTo>
                    <a:lnTo>
                      <a:pt x="1209" y="5981"/>
                    </a:lnTo>
                    <a:lnTo>
                      <a:pt x="1231" y="5979"/>
                    </a:lnTo>
                    <a:lnTo>
                      <a:pt x="1250" y="5976"/>
                    </a:lnTo>
                    <a:lnTo>
                      <a:pt x="1271" y="5969"/>
                    </a:lnTo>
                    <a:lnTo>
                      <a:pt x="1290" y="5960"/>
                    </a:lnTo>
                    <a:lnTo>
                      <a:pt x="1299" y="5955"/>
                    </a:lnTo>
                    <a:lnTo>
                      <a:pt x="1321" y="5969"/>
                    </a:lnTo>
                    <a:lnTo>
                      <a:pt x="1357" y="5974"/>
                    </a:lnTo>
                    <a:lnTo>
                      <a:pt x="1373" y="5971"/>
                    </a:lnTo>
                    <a:lnTo>
                      <a:pt x="1404" y="5964"/>
                    </a:lnTo>
                    <a:lnTo>
                      <a:pt x="1421" y="5960"/>
                    </a:lnTo>
                    <a:lnTo>
                      <a:pt x="1440" y="5943"/>
                    </a:lnTo>
                    <a:lnTo>
                      <a:pt x="1454" y="5924"/>
                    </a:lnTo>
                    <a:lnTo>
                      <a:pt x="1459" y="5903"/>
                    </a:lnTo>
                    <a:lnTo>
                      <a:pt x="1456" y="5888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1330" y="1257"/>
                <a:ext cx="286" cy="341"/>
              </a:xfrm>
              <a:custGeom>
                <a:avLst/>
                <a:gdLst>
                  <a:gd name="T0" fmla="*/ 264 w 613"/>
                  <a:gd name="T1" fmla="*/ 229 h 779"/>
                  <a:gd name="T2" fmla="*/ 271 w 613"/>
                  <a:gd name="T3" fmla="*/ 219 h 779"/>
                  <a:gd name="T4" fmla="*/ 278 w 613"/>
                  <a:gd name="T5" fmla="*/ 206 h 779"/>
                  <a:gd name="T6" fmla="*/ 283 w 613"/>
                  <a:gd name="T7" fmla="*/ 191 h 779"/>
                  <a:gd name="T8" fmla="*/ 285 w 613"/>
                  <a:gd name="T9" fmla="*/ 176 h 779"/>
                  <a:gd name="T10" fmla="*/ 286 w 613"/>
                  <a:gd name="T11" fmla="*/ 157 h 779"/>
                  <a:gd name="T12" fmla="*/ 278 w 613"/>
                  <a:gd name="T13" fmla="*/ 157 h 779"/>
                  <a:gd name="T14" fmla="*/ 273 w 613"/>
                  <a:gd name="T15" fmla="*/ 165 h 779"/>
                  <a:gd name="T16" fmla="*/ 272 w 613"/>
                  <a:gd name="T17" fmla="*/ 153 h 779"/>
                  <a:gd name="T18" fmla="*/ 273 w 613"/>
                  <a:gd name="T19" fmla="*/ 139 h 779"/>
                  <a:gd name="T20" fmla="*/ 276 w 613"/>
                  <a:gd name="T21" fmla="*/ 126 h 779"/>
                  <a:gd name="T22" fmla="*/ 278 w 613"/>
                  <a:gd name="T23" fmla="*/ 113 h 779"/>
                  <a:gd name="T24" fmla="*/ 275 w 613"/>
                  <a:gd name="T25" fmla="*/ 91 h 779"/>
                  <a:gd name="T26" fmla="*/ 266 w 613"/>
                  <a:gd name="T27" fmla="*/ 64 h 779"/>
                  <a:gd name="T28" fmla="*/ 251 w 613"/>
                  <a:gd name="T29" fmla="*/ 41 h 779"/>
                  <a:gd name="T30" fmla="*/ 227 w 613"/>
                  <a:gd name="T31" fmla="*/ 23 h 779"/>
                  <a:gd name="T32" fmla="*/ 212 w 613"/>
                  <a:gd name="T33" fmla="*/ 17 h 779"/>
                  <a:gd name="T34" fmla="*/ 198 w 613"/>
                  <a:gd name="T35" fmla="*/ 11 h 779"/>
                  <a:gd name="T36" fmla="*/ 186 w 613"/>
                  <a:gd name="T37" fmla="*/ 6 h 779"/>
                  <a:gd name="T38" fmla="*/ 173 w 613"/>
                  <a:gd name="T39" fmla="*/ 5 h 779"/>
                  <a:gd name="T40" fmla="*/ 157 w 613"/>
                  <a:gd name="T41" fmla="*/ 2 h 779"/>
                  <a:gd name="T42" fmla="*/ 133 w 613"/>
                  <a:gd name="T43" fmla="*/ 0 h 779"/>
                  <a:gd name="T44" fmla="*/ 109 w 613"/>
                  <a:gd name="T45" fmla="*/ 4 h 779"/>
                  <a:gd name="T46" fmla="*/ 85 w 613"/>
                  <a:gd name="T47" fmla="*/ 11 h 779"/>
                  <a:gd name="T48" fmla="*/ 65 w 613"/>
                  <a:gd name="T49" fmla="*/ 18 h 779"/>
                  <a:gd name="T50" fmla="*/ 38 w 613"/>
                  <a:gd name="T51" fmla="*/ 39 h 779"/>
                  <a:gd name="T52" fmla="*/ 19 w 613"/>
                  <a:gd name="T53" fmla="*/ 67 h 779"/>
                  <a:gd name="T54" fmla="*/ 10 w 613"/>
                  <a:gd name="T55" fmla="*/ 100 h 779"/>
                  <a:gd name="T56" fmla="*/ 9 w 613"/>
                  <a:gd name="T57" fmla="*/ 127 h 779"/>
                  <a:gd name="T58" fmla="*/ 11 w 613"/>
                  <a:gd name="T59" fmla="*/ 141 h 779"/>
                  <a:gd name="T60" fmla="*/ 14 w 613"/>
                  <a:gd name="T61" fmla="*/ 154 h 779"/>
                  <a:gd name="T62" fmla="*/ 17 w 613"/>
                  <a:gd name="T63" fmla="*/ 165 h 779"/>
                  <a:gd name="T64" fmla="*/ 18 w 613"/>
                  <a:gd name="T65" fmla="*/ 177 h 779"/>
                  <a:gd name="T66" fmla="*/ 10 w 613"/>
                  <a:gd name="T67" fmla="*/ 172 h 779"/>
                  <a:gd name="T68" fmla="*/ 2 w 613"/>
                  <a:gd name="T69" fmla="*/ 165 h 779"/>
                  <a:gd name="T70" fmla="*/ 1 w 613"/>
                  <a:gd name="T71" fmla="*/ 178 h 779"/>
                  <a:gd name="T72" fmla="*/ 6 w 613"/>
                  <a:gd name="T73" fmla="*/ 191 h 779"/>
                  <a:gd name="T74" fmla="*/ 10 w 613"/>
                  <a:gd name="T75" fmla="*/ 203 h 779"/>
                  <a:gd name="T76" fmla="*/ 14 w 613"/>
                  <a:gd name="T77" fmla="*/ 213 h 779"/>
                  <a:gd name="T78" fmla="*/ 17 w 613"/>
                  <a:gd name="T79" fmla="*/ 224 h 779"/>
                  <a:gd name="T80" fmla="*/ 22 w 613"/>
                  <a:gd name="T81" fmla="*/ 233 h 779"/>
                  <a:gd name="T82" fmla="*/ 30 w 613"/>
                  <a:gd name="T83" fmla="*/ 229 h 779"/>
                  <a:gd name="T84" fmla="*/ 38 w 613"/>
                  <a:gd name="T85" fmla="*/ 233 h 779"/>
                  <a:gd name="T86" fmla="*/ 44 w 613"/>
                  <a:gd name="T87" fmla="*/ 259 h 779"/>
                  <a:gd name="T88" fmla="*/ 56 w 613"/>
                  <a:gd name="T89" fmla="*/ 286 h 779"/>
                  <a:gd name="T90" fmla="*/ 76 w 613"/>
                  <a:gd name="T91" fmla="*/ 310 h 779"/>
                  <a:gd name="T92" fmla="*/ 100 w 613"/>
                  <a:gd name="T93" fmla="*/ 331 h 779"/>
                  <a:gd name="T94" fmla="*/ 118 w 613"/>
                  <a:gd name="T95" fmla="*/ 339 h 779"/>
                  <a:gd name="T96" fmla="*/ 140 w 613"/>
                  <a:gd name="T97" fmla="*/ 341 h 779"/>
                  <a:gd name="T98" fmla="*/ 164 w 613"/>
                  <a:gd name="T99" fmla="*/ 338 h 779"/>
                  <a:gd name="T100" fmla="*/ 186 w 613"/>
                  <a:gd name="T101" fmla="*/ 332 h 779"/>
                  <a:gd name="T102" fmla="*/ 203 w 613"/>
                  <a:gd name="T103" fmla="*/ 320 h 779"/>
                  <a:gd name="T104" fmla="*/ 221 w 613"/>
                  <a:gd name="T105" fmla="*/ 301 h 779"/>
                  <a:gd name="T106" fmla="*/ 234 w 613"/>
                  <a:gd name="T107" fmla="*/ 279 h 779"/>
                  <a:gd name="T108" fmla="*/ 244 w 613"/>
                  <a:gd name="T109" fmla="*/ 259 h 779"/>
                  <a:gd name="T110" fmla="*/ 247 w 613"/>
                  <a:gd name="T111" fmla="*/ 246 h 779"/>
                  <a:gd name="T112" fmla="*/ 254 w 613"/>
                  <a:gd name="T113" fmla="*/ 234 h 7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3"/>
                  <a:gd name="T172" fmla="*/ 0 h 779"/>
                  <a:gd name="T173" fmla="*/ 613 w 613"/>
                  <a:gd name="T174" fmla="*/ 779 h 7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3" h="779">
                    <a:moveTo>
                      <a:pt x="549" y="525"/>
                    </a:moveTo>
                    <a:lnTo>
                      <a:pt x="554" y="528"/>
                    </a:lnTo>
                    <a:lnTo>
                      <a:pt x="561" y="528"/>
                    </a:lnTo>
                    <a:lnTo>
                      <a:pt x="566" y="523"/>
                    </a:lnTo>
                    <a:lnTo>
                      <a:pt x="573" y="516"/>
                    </a:lnTo>
                    <a:lnTo>
                      <a:pt x="575" y="511"/>
                    </a:lnTo>
                    <a:lnTo>
                      <a:pt x="577" y="509"/>
                    </a:lnTo>
                    <a:lnTo>
                      <a:pt x="580" y="501"/>
                    </a:lnTo>
                    <a:lnTo>
                      <a:pt x="582" y="497"/>
                    </a:lnTo>
                    <a:lnTo>
                      <a:pt x="587" y="487"/>
                    </a:lnTo>
                    <a:lnTo>
                      <a:pt x="592" y="480"/>
                    </a:lnTo>
                    <a:lnTo>
                      <a:pt x="596" y="471"/>
                    </a:lnTo>
                    <a:lnTo>
                      <a:pt x="599" y="461"/>
                    </a:lnTo>
                    <a:lnTo>
                      <a:pt x="604" y="454"/>
                    </a:lnTo>
                    <a:lnTo>
                      <a:pt x="606" y="444"/>
                    </a:lnTo>
                    <a:lnTo>
                      <a:pt x="606" y="437"/>
                    </a:lnTo>
                    <a:lnTo>
                      <a:pt x="608" y="428"/>
                    </a:lnTo>
                    <a:lnTo>
                      <a:pt x="611" y="421"/>
                    </a:lnTo>
                    <a:lnTo>
                      <a:pt x="611" y="414"/>
                    </a:lnTo>
                    <a:lnTo>
                      <a:pt x="611" y="402"/>
                    </a:lnTo>
                    <a:lnTo>
                      <a:pt x="613" y="392"/>
                    </a:lnTo>
                    <a:lnTo>
                      <a:pt x="613" y="383"/>
                    </a:lnTo>
                    <a:lnTo>
                      <a:pt x="613" y="371"/>
                    </a:lnTo>
                    <a:lnTo>
                      <a:pt x="613" y="359"/>
                    </a:lnTo>
                    <a:lnTo>
                      <a:pt x="611" y="354"/>
                    </a:lnTo>
                    <a:lnTo>
                      <a:pt x="606" y="354"/>
                    </a:lnTo>
                    <a:lnTo>
                      <a:pt x="601" y="354"/>
                    </a:lnTo>
                    <a:lnTo>
                      <a:pt x="596" y="359"/>
                    </a:lnTo>
                    <a:lnTo>
                      <a:pt x="594" y="364"/>
                    </a:lnTo>
                    <a:lnTo>
                      <a:pt x="592" y="368"/>
                    </a:lnTo>
                    <a:lnTo>
                      <a:pt x="589" y="373"/>
                    </a:lnTo>
                    <a:lnTo>
                      <a:pt x="585" y="378"/>
                    </a:lnTo>
                    <a:lnTo>
                      <a:pt x="585" y="373"/>
                    </a:lnTo>
                    <a:lnTo>
                      <a:pt x="582" y="361"/>
                    </a:lnTo>
                    <a:lnTo>
                      <a:pt x="582" y="354"/>
                    </a:lnTo>
                    <a:lnTo>
                      <a:pt x="582" y="349"/>
                    </a:lnTo>
                    <a:lnTo>
                      <a:pt x="582" y="340"/>
                    </a:lnTo>
                    <a:lnTo>
                      <a:pt x="582" y="333"/>
                    </a:lnTo>
                    <a:lnTo>
                      <a:pt x="585" y="326"/>
                    </a:lnTo>
                    <a:lnTo>
                      <a:pt x="585" y="318"/>
                    </a:lnTo>
                    <a:lnTo>
                      <a:pt x="587" y="311"/>
                    </a:lnTo>
                    <a:lnTo>
                      <a:pt x="589" y="304"/>
                    </a:lnTo>
                    <a:lnTo>
                      <a:pt x="589" y="295"/>
                    </a:lnTo>
                    <a:lnTo>
                      <a:pt x="592" y="288"/>
                    </a:lnTo>
                    <a:lnTo>
                      <a:pt x="592" y="280"/>
                    </a:lnTo>
                    <a:lnTo>
                      <a:pt x="594" y="273"/>
                    </a:lnTo>
                    <a:lnTo>
                      <a:pt x="594" y="266"/>
                    </a:lnTo>
                    <a:lnTo>
                      <a:pt x="596" y="259"/>
                    </a:lnTo>
                    <a:lnTo>
                      <a:pt x="594" y="252"/>
                    </a:lnTo>
                    <a:lnTo>
                      <a:pt x="594" y="242"/>
                    </a:lnTo>
                    <a:lnTo>
                      <a:pt x="592" y="226"/>
                    </a:lnTo>
                    <a:lnTo>
                      <a:pt x="589" y="209"/>
                    </a:lnTo>
                    <a:lnTo>
                      <a:pt x="585" y="195"/>
                    </a:lnTo>
                    <a:lnTo>
                      <a:pt x="580" y="178"/>
                    </a:lnTo>
                    <a:lnTo>
                      <a:pt x="575" y="164"/>
                    </a:lnTo>
                    <a:lnTo>
                      <a:pt x="570" y="147"/>
                    </a:lnTo>
                    <a:lnTo>
                      <a:pt x="563" y="133"/>
                    </a:lnTo>
                    <a:lnTo>
                      <a:pt x="554" y="119"/>
                    </a:lnTo>
                    <a:lnTo>
                      <a:pt x="547" y="105"/>
                    </a:lnTo>
                    <a:lnTo>
                      <a:pt x="537" y="93"/>
                    </a:lnTo>
                    <a:lnTo>
                      <a:pt x="528" y="81"/>
                    </a:lnTo>
                    <a:lnTo>
                      <a:pt x="513" y="71"/>
                    </a:lnTo>
                    <a:lnTo>
                      <a:pt x="501" y="62"/>
                    </a:lnTo>
                    <a:lnTo>
                      <a:pt x="487" y="52"/>
                    </a:lnTo>
                    <a:lnTo>
                      <a:pt x="473" y="48"/>
                    </a:lnTo>
                    <a:lnTo>
                      <a:pt x="470" y="45"/>
                    </a:lnTo>
                    <a:lnTo>
                      <a:pt x="459" y="40"/>
                    </a:lnTo>
                    <a:lnTo>
                      <a:pt x="454" y="38"/>
                    </a:lnTo>
                    <a:lnTo>
                      <a:pt x="444" y="36"/>
                    </a:lnTo>
                    <a:lnTo>
                      <a:pt x="440" y="31"/>
                    </a:lnTo>
                    <a:lnTo>
                      <a:pt x="432" y="29"/>
                    </a:lnTo>
                    <a:lnTo>
                      <a:pt x="425" y="24"/>
                    </a:lnTo>
                    <a:lnTo>
                      <a:pt x="421" y="21"/>
                    </a:lnTo>
                    <a:lnTo>
                      <a:pt x="413" y="19"/>
                    </a:lnTo>
                    <a:lnTo>
                      <a:pt x="406" y="17"/>
                    </a:lnTo>
                    <a:lnTo>
                      <a:pt x="399" y="14"/>
                    </a:lnTo>
                    <a:lnTo>
                      <a:pt x="392" y="12"/>
                    </a:lnTo>
                    <a:lnTo>
                      <a:pt x="385" y="12"/>
                    </a:lnTo>
                    <a:lnTo>
                      <a:pt x="378" y="12"/>
                    </a:lnTo>
                    <a:lnTo>
                      <a:pt x="371" y="12"/>
                    </a:lnTo>
                    <a:lnTo>
                      <a:pt x="364" y="12"/>
                    </a:lnTo>
                    <a:lnTo>
                      <a:pt x="356" y="10"/>
                    </a:lnTo>
                    <a:lnTo>
                      <a:pt x="349" y="7"/>
                    </a:lnTo>
                    <a:lnTo>
                      <a:pt x="337" y="5"/>
                    </a:lnTo>
                    <a:lnTo>
                      <a:pt x="326" y="5"/>
                    </a:lnTo>
                    <a:lnTo>
                      <a:pt x="311" y="0"/>
                    </a:lnTo>
                    <a:lnTo>
                      <a:pt x="299" y="0"/>
                    </a:lnTo>
                    <a:lnTo>
                      <a:pt x="285" y="0"/>
                    </a:lnTo>
                    <a:lnTo>
                      <a:pt x="271" y="2"/>
                    </a:lnTo>
                    <a:lnTo>
                      <a:pt x="259" y="5"/>
                    </a:lnTo>
                    <a:lnTo>
                      <a:pt x="245" y="7"/>
                    </a:lnTo>
                    <a:lnTo>
                      <a:pt x="233" y="10"/>
                    </a:lnTo>
                    <a:lnTo>
                      <a:pt x="219" y="12"/>
                    </a:lnTo>
                    <a:lnTo>
                      <a:pt x="207" y="17"/>
                    </a:lnTo>
                    <a:lnTo>
                      <a:pt x="195" y="19"/>
                    </a:lnTo>
                    <a:lnTo>
                      <a:pt x="183" y="24"/>
                    </a:lnTo>
                    <a:lnTo>
                      <a:pt x="169" y="29"/>
                    </a:lnTo>
                    <a:lnTo>
                      <a:pt x="159" y="33"/>
                    </a:lnTo>
                    <a:lnTo>
                      <a:pt x="150" y="36"/>
                    </a:lnTo>
                    <a:lnTo>
                      <a:pt x="140" y="40"/>
                    </a:lnTo>
                    <a:lnTo>
                      <a:pt x="124" y="52"/>
                    </a:lnTo>
                    <a:lnTo>
                      <a:pt x="107" y="62"/>
                    </a:lnTo>
                    <a:lnTo>
                      <a:pt x="93" y="76"/>
                    </a:lnTo>
                    <a:lnTo>
                      <a:pt x="81" y="88"/>
                    </a:lnTo>
                    <a:lnTo>
                      <a:pt x="69" y="105"/>
                    </a:lnTo>
                    <a:lnTo>
                      <a:pt x="57" y="119"/>
                    </a:lnTo>
                    <a:lnTo>
                      <a:pt x="50" y="136"/>
                    </a:lnTo>
                    <a:lnTo>
                      <a:pt x="40" y="152"/>
                    </a:lnTo>
                    <a:lnTo>
                      <a:pt x="33" y="171"/>
                    </a:lnTo>
                    <a:lnTo>
                      <a:pt x="29" y="190"/>
                    </a:lnTo>
                    <a:lnTo>
                      <a:pt x="24" y="209"/>
                    </a:lnTo>
                    <a:lnTo>
                      <a:pt x="21" y="228"/>
                    </a:lnTo>
                    <a:lnTo>
                      <a:pt x="19" y="250"/>
                    </a:lnTo>
                    <a:lnTo>
                      <a:pt x="17" y="266"/>
                    </a:lnTo>
                    <a:lnTo>
                      <a:pt x="19" y="288"/>
                    </a:lnTo>
                    <a:lnTo>
                      <a:pt x="19" y="290"/>
                    </a:lnTo>
                    <a:lnTo>
                      <a:pt x="19" y="302"/>
                    </a:lnTo>
                    <a:lnTo>
                      <a:pt x="21" y="309"/>
                    </a:lnTo>
                    <a:lnTo>
                      <a:pt x="21" y="316"/>
                    </a:lnTo>
                    <a:lnTo>
                      <a:pt x="24" y="323"/>
                    </a:lnTo>
                    <a:lnTo>
                      <a:pt x="26" y="330"/>
                    </a:lnTo>
                    <a:lnTo>
                      <a:pt x="26" y="337"/>
                    </a:lnTo>
                    <a:lnTo>
                      <a:pt x="29" y="345"/>
                    </a:lnTo>
                    <a:lnTo>
                      <a:pt x="29" y="352"/>
                    </a:lnTo>
                    <a:lnTo>
                      <a:pt x="31" y="356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6" y="378"/>
                    </a:lnTo>
                    <a:lnTo>
                      <a:pt x="38" y="385"/>
                    </a:lnTo>
                    <a:lnTo>
                      <a:pt x="38" y="392"/>
                    </a:lnTo>
                    <a:lnTo>
                      <a:pt x="40" y="399"/>
                    </a:lnTo>
                    <a:lnTo>
                      <a:pt x="38" y="404"/>
                    </a:lnTo>
                    <a:lnTo>
                      <a:pt x="33" y="404"/>
                    </a:lnTo>
                    <a:lnTo>
                      <a:pt x="26" y="404"/>
                    </a:lnTo>
                    <a:lnTo>
                      <a:pt x="24" y="399"/>
                    </a:lnTo>
                    <a:lnTo>
                      <a:pt x="21" y="392"/>
                    </a:lnTo>
                    <a:lnTo>
                      <a:pt x="19" y="387"/>
                    </a:lnTo>
                    <a:lnTo>
                      <a:pt x="14" y="380"/>
                    </a:lnTo>
                    <a:lnTo>
                      <a:pt x="10" y="378"/>
                    </a:lnTo>
                    <a:lnTo>
                      <a:pt x="5" y="378"/>
                    </a:lnTo>
                    <a:lnTo>
                      <a:pt x="2" y="385"/>
                    </a:lnTo>
                    <a:lnTo>
                      <a:pt x="0" y="392"/>
                    </a:lnTo>
                    <a:lnTo>
                      <a:pt x="2" y="402"/>
                    </a:lnTo>
                    <a:lnTo>
                      <a:pt x="2" y="406"/>
                    </a:lnTo>
                    <a:lnTo>
                      <a:pt x="5" y="416"/>
                    </a:lnTo>
                    <a:lnTo>
                      <a:pt x="7" y="421"/>
                    </a:lnTo>
                    <a:lnTo>
                      <a:pt x="10" y="428"/>
                    </a:lnTo>
                    <a:lnTo>
                      <a:pt x="12" y="437"/>
                    </a:lnTo>
                    <a:lnTo>
                      <a:pt x="14" y="447"/>
                    </a:lnTo>
                    <a:lnTo>
                      <a:pt x="17" y="452"/>
                    </a:lnTo>
                    <a:lnTo>
                      <a:pt x="19" y="456"/>
                    </a:lnTo>
                    <a:lnTo>
                      <a:pt x="21" y="463"/>
                    </a:lnTo>
                    <a:lnTo>
                      <a:pt x="24" y="468"/>
                    </a:lnTo>
                    <a:lnTo>
                      <a:pt x="26" y="475"/>
                    </a:lnTo>
                    <a:lnTo>
                      <a:pt x="26" y="480"/>
                    </a:lnTo>
                    <a:lnTo>
                      <a:pt x="29" y="487"/>
                    </a:lnTo>
                    <a:lnTo>
                      <a:pt x="29" y="492"/>
                    </a:lnTo>
                    <a:lnTo>
                      <a:pt x="33" y="499"/>
                    </a:lnTo>
                    <a:lnTo>
                      <a:pt x="33" y="504"/>
                    </a:lnTo>
                    <a:lnTo>
                      <a:pt x="36" y="511"/>
                    </a:lnTo>
                    <a:lnTo>
                      <a:pt x="38" y="516"/>
                    </a:lnTo>
                    <a:lnTo>
                      <a:pt x="40" y="520"/>
                    </a:lnTo>
                    <a:lnTo>
                      <a:pt x="43" y="528"/>
                    </a:lnTo>
                    <a:lnTo>
                      <a:pt x="48" y="532"/>
                    </a:lnTo>
                    <a:lnTo>
                      <a:pt x="52" y="537"/>
                    </a:lnTo>
                    <a:lnTo>
                      <a:pt x="57" y="532"/>
                    </a:lnTo>
                    <a:lnTo>
                      <a:pt x="62" y="528"/>
                    </a:lnTo>
                    <a:lnTo>
                      <a:pt x="64" y="523"/>
                    </a:lnTo>
                    <a:lnTo>
                      <a:pt x="69" y="516"/>
                    </a:lnTo>
                    <a:lnTo>
                      <a:pt x="74" y="516"/>
                    </a:lnTo>
                    <a:lnTo>
                      <a:pt x="81" y="525"/>
                    </a:lnTo>
                    <a:lnTo>
                      <a:pt x="81" y="532"/>
                    </a:lnTo>
                    <a:lnTo>
                      <a:pt x="83" y="542"/>
                    </a:lnTo>
                    <a:lnTo>
                      <a:pt x="86" y="558"/>
                    </a:lnTo>
                    <a:lnTo>
                      <a:pt x="88" y="575"/>
                    </a:lnTo>
                    <a:lnTo>
                      <a:pt x="95" y="592"/>
                    </a:lnTo>
                    <a:lnTo>
                      <a:pt x="100" y="606"/>
                    </a:lnTo>
                    <a:lnTo>
                      <a:pt x="105" y="623"/>
                    </a:lnTo>
                    <a:lnTo>
                      <a:pt x="114" y="639"/>
                    </a:lnTo>
                    <a:lnTo>
                      <a:pt x="121" y="654"/>
                    </a:lnTo>
                    <a:lnTo>
                      <a:pt x="131" y="668"/>
                    </a:lnTo>
                    <a:lnTo>
                      <a:pt x="140" y="682"/>
                    </a:lnTo>
                    <a:lnTo>
                      <a:pt x="150" y="696"/>
                    </a:lnTo>
                    <a:lnTo>
                      <a:pt x="162" y="708"/>
                    </a:lnTo>
                    <a:lnTo>
                      <a:pt x="173" y="722"/>
                    </a:lnTo>
                    <a:lnTo>
                      <a:pt x="188" y="732"/>
                    </a:lnTo>
                    <a:lnTo>
                      <a:pt x="200" y="746"/>
                    </a:lnTo>
                    <a:lnTo>
                      <a:pt x="214" y="756"/>
                    </a:lnTo>
                    <a:lnTo>
                      <a:pt x="221" y="758"/>
                    </a:lnTo>
                    <a:lnTo>
                      <a:pt x="226" y="763"/>
                    </a:lnTo>
                    <a:lnTo>
                      <a:pt x="240" y="768"/>
                    </a:lnTo>
                    <a:lnTo>
                      <a:pt x="252" y="775"/>
                    </a:lnTo>
                    <a:lnTo>
                      <a:pt x="261" y="777"/>
                    </a:lnTo>
                    <a:lnTo>
                      <a:pt x="276" y="779"/>
                    </a:lnTo>
                    <a:lnTo>
                      <a:pt x="288" y="779"/>
                    </a:lnTo>
                    <a:lnTo>
                      <a:pt x="299" y="779"/>
                    </a:lnTo>
                    <a:lnTo>
                      <a:pt x="314" y="779"/>
                    </a:lnTo>
                    <a:lnTo>
                      <a:pt x="326" y="777"/>
                    </a:lnTo>
                    <a:lnTo>
                      <a:pt x="340" y="777"/>
                    </a:lnTo>
                    <a:lnTo>
                      <a:pt x="352" y="772"/>
                    </a:lnTo>
                    <a:lnTo>
                      <a:pt x="364" y="770"/>
                    </a:lnTo>
                    <a:lnTo>
                      <a:pt x="375" y="765"/>
                    </a:lnTo>
                    <a:lnTo>
                      <a:pt x="387" y="760"/>
                    </a:lnTo>
                    <a:lnTo>
                      <a:pt x="399" y="758"/>
                    </a:lnTo>
                    <a:lnTo>
                      <a:pt x="411" y="753"/>
                    </a:lnTo>
                    <a:lnTo>
                      <a:pt x="416" y="749"/>
                    </a:lnTo>
                    <a:lnTo>
                      <a:pt x="423" y="744"/>
                    </a:lnTo>
                    <a:lnTo>
                      <a:pt x="435" y="732"/>
                    </a:lnTo>
                    <a:lnTo>
                      <a:pt x="444" y="722"/>
                    </a:lnTo>
                    <a:lnTo>
                      <a:pt x="454" y="711"/>
                    </a:lnTo>
                    <a:lnTo>
                      <a:pt x="463" y="699"/>
                    </a:lnTo>
                    <a:lnTo>
                      <a:pt x="473" y="687"/>
                    </a:lnTo>
                    <a:lnTo>
                      <a:pt x="482" y="673"/>
                    </a:lnTo>
                    <a:lnTo>
                      <a:pt x="490" y="663"/>
                    </a:lnTo>
                    <a:lnTo>
                      <a:pt x="497" y="649"/>
                    </a:lnTo>
                    <a:lnTo>
                      <a:pt x="501" y="637"/>
                    </a:lnTo>
                    <a:lnTo>
                      <a:pt x="509" y="625"/>
                    </a:lnTo>
                    <a:lnTo>
                      <a:pt x="513" y="613"/>
                    </a:lnTo>
                    <a:lnTo>
                      <a:pt x="518" y="601"/>
                    </a:lnTo>
                    <a:lnTo>
                      <a:pt x="523" y="592"/>
                    </a:lnTo>
                    <a:lnTo>
                      <a:pt x="525" y="580"/>
                    </a:lnTo>
                    <a:lnTo>
                      <a:pt x="528" y="570"/>
                    </a:lnTo>
                    <a:lnTo>
                      <a:pt x="528" y="566"/>
                    </a:lnTo>
                    <a:lnTo>
                      <a:pt x="530" y="561"/>
                    </a:lnTo>
                    <a:lnTo>
                      <a:pt x="532" y="554"/>
                    </a:lnTo>
                    <a:lnTo>
                      <a:pt x="537" y="549"/>
                    </a:lnTo>
                    <a:lnTo>
                      <a:pt x="542" y="542"/>
                    </a:lnTo>
                    <a:lnTo>
                      <a:pt x="544" y="535"/>
                    </a:lnTo>
                    <a:lnTo>
                      <a:pt x="547" y="528"/>
                    </a:lnTo>
                    <a:lnTo>
                      <a:pt x="549" y="525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379" y="1388"/>
                <a:ext cx="78" cy="20"/>
              </a:xfrm>
              <a:custGeom>
                <a:avLst/>
                <a:gdLst>
                  <a:gd name="T0" fmla="*/ 69 w 166"/>
                  <a:gd name="T1" fmla="*/ 16 h 46"/>
                  <a:gd name="T2" fmla="*/ 66 w 166"/>
                  <a:gd name="T3" fmla="*/ 15 h 46"/>
                  <a:gd name="T4" fmla="*/ 63 w 166"/>
                  <a:gd name="T5" fmla="*/ 13 h 46"/>
                  <a:gd name="T6" fmla="*/ 58 w 166"/>
                  <a:gd name="T7" fmla="*/ 12 h 46"/>
                  <a:gd name="T8" fmla="*/ 52 w 166"/>
                  <a:gd name="T9" fmla="*/ 10 h 46"/>
                  <a:gd name="T10" fmla="*/ 48 w 166"/>
                  <a:gd name="T11" fmla="*/ 10 h 46"/>
                  <a:gd name="T12" fmla="*/ 43 w 166"/>
                  <a:gd name="T13" fmla="*/ 10 h 46"/>
                  <a:gd name="T14" fmla="*/ 40 w 166"/>
                  <a:gd name="T15" fmla="*/ 10 h 46"/>
                  <a:gd name="T16" fmla="*/ 36 w 166"/>
                  <a:gd name="T17" fmla="*/ 10 h 46"/>
                  <a:gd name="T18" fmla="*/ 31 w 166"/>
                  <a:gd name="T19" fmla="*/ 12 h 46"/>
                  <a:gd name="T20" fmla="*/ 28 w 166"/>
                  <a:gd name="T21" fmla="*/ 13 h 46"/>
                  <a:gd name="T22" fmla="*/ 23 w 166"/>
                  <a:gd name="T23" fmla="*/ 13 h 46"/>
                  <a:gd name="T24" fmla="*/ 20 w 166"/>
                  <a:gd name="T25" fmla="*/ 15 h 46"/>
                  <a:gd name="T26" fmla="*/ 16 w 166"/>
                  <a:gd name="T27" fmla="*/ 16 h 46"/>
                  <a:gd name="T28" fmla="*/ 12 w 166"/>
                  <a:gd name="T29" fmla="*/ 18 h 46"/>
                  <a:gd name="T30" fmla="*/ 9 w 166"/>
                  <a:gd name="T31" fmla="*/ 19 h 46"/>
                  <a:gd name="T32" fmla="*/ 5 w 166"/>
                  <a:gd name="T33" fmla="*/ 19 h 46"/>
                  <a:gd name="T34" fmla="*/ 1 w 166"/>
                  <a:gd name="T35" fmla="*/ 20 h 46"/>
                  <a:gd name="T36" fmla="*/ 0 w 166"/>
                  <a:gd name="T37" fmla="*/ 18 h 46"/>
                  <a:gd name="T38" fmla="*/ 1 w 166"/>
                  <a:gd name="T39" fmla="*/ 16 h 46"/>
                  <a:gd name="T40" fmla="*/ 2 w 166"/>
                  <a:gd name="T41" fmla="*/ 16 h 46"/>
                  <a:gd name="T42" fmla="*/ 7 w 166"/>
                  <a:gd name="T43" fmla="*/ 13 h 46"/>
                  <a:gd name="T44" fmla="*/ 11 w 166"/>
                  <a:gd name="T45" fmla="*/ 12 h 46"/>
                  <a:gd name="T46" fmla="*/ 14 w 166"/>
                  <a:gd name="T47" fmla="*/ 10 h 46"/>
                  <a:gd name="T48" fmla="*/ 19 w 166"/>
                  <a:gd name="T49" fmla="*/ 8 h 46"/>
                  <a:gd name="T50" fmla="*/ 22 w 166"/>
                  <a:gd name="T51" fmla="*/ 7 h 46"/>
                  <a:gd name="T52" fmla="*/ 27 w 166"/>
                  <a:gd name="T53" fmla="*/ 4 h 46"/>
                  <a:gd name="T54" fmla="*/ 31 w 166"/>
                  <a:gd name="T55" fmla="*/ 3 h 46"/>
                  <a:gd name="T56" fmla="*/ 37 w 166"/>
                  <a:gd name="T57" fmla="*/ 1 h 46"/>
                  <a:gd name="T58" fmla="*/ 42 w 166"/>
                  <a:gd name="T59" fmla="*/ 0 h 46"/>
                  <a:gd name="T60" fmla="*/ 48 w 166"/>
                  <a:gd name="T61" fmla="*/ 0 h 46"/>
                  <a:gd name="T62" fmla="*/ 54 w 166"/>
                  <a:gd name="T63" fmla="*/ 0 h 46"/>
                  <a:gd name="T64" fmla="*/ 59 w 166"/>
                  <a:gd name="T65" fmla="*/ 0 h 46"/>
                  <a:gd name="T66" fmla="*/ 64 w 166"/>
                  <a:gd name="T67" fmla="*/ 2 h 46"/>
                  <a:gd name="T68" fmla="*/ 71 w 166"/>
                  <a:gd name="T69" fmla="*/ 4 h 46"/>
                  <a:gd name="T70" fmla="*/ 78 w 166"/>
                  <a:gd name="T71" fmla="*/ 8 h 46"/>
                  <a:gd name="T72" fmla="*/ 77 w 166"/>
                  <a:gd name="T73" fmla="*/ 10 h 46"/>
                  <a:gd name="T74" fmla="*/ 75 w 166"/>
                  <a:gd name="T75" fmla="*/ 13 h 46"/>
                  <a:gd name="T76" fmla="*/ 72 w 166"/>
                  <a:gd name="T77" fmla="*/ 15 h 46"/>
                  <a:gd name="T78" fmla="*/ 70 w 166"/>
                  <a:gd name="T79" fmla="*/ 16 h 46"/>
                  <a:gd name="T80" fmla="*/ 69 w 166"/>
                  <a:gd name="T81" fmla="*/ 16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6"/>
                  <a:gd name="T125" fmla="*/ 166 w 166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6">
                    <a:moveTo>
                      <a:pt x="147" y="36"/>
                    </a:moveTo>
                    <a:lnTo>
                      <a:pt x="140" y="34"/>
                    </a:lnTo>
                    <a:lnTo>
                      <a:pt x="135" y="31"/>
                    </a:lnTo>
                    <a:lnTo>
                      <a:pt x="123" y="27"/>
                    </a:lnTo>
                    <a:lnTo>
                      <a:pt x="111" y="24"/>
                    </a:lnTo>
                    <a:lnTo>
                      <a:pt x="102" y="24"/>
                    </a:lnTo>
                    <a:lnTo>
                      <a:pt x="92" y="24"/>
                    </a:lnTo>
                    <a:lnTo>
                      <a:pt x="85" y="24"/>
                    </a:lnTo>
                    <a:lnTo>
                      <a:pt x="76" y="24"/>
                    </a:lnTo>
                    <a:lnTo>
                      <a:pt x="66" y="27"/>
                    </a:lnTo>
                    <a:lnTo>
                      <a:pt x="59" y="29"/>
                    </a:lnTo>
                    <a:lnTo>
                      <a:pt x="49" y="31"/>
                    </a:lnTo>
                    <a:lnTo>
                      <a:pt x="42" y="34"/>
                    </a:lnTo>
                    <a:lnTo>
                      <a:pt x="33" y="36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1" y="43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14" y="31"/>
                    </a:lnTo>
                    <a:lnTo>
                      <a:pt x="23" y="27"/>
                    </a:lnTo>
                    <a:lnTo>
                      <a:pt x="30" y="24"/>
                    </a:lnTo>
                    <a:lnTo>
                      <a:pt x="40" y="19"/>
                    </a:lnTo>
                    <a:lnTo>
                      <a:pt x="47" y="15"/>
                    </a:lnTo>
                    <a:lnTo>
                      <a:pt x="57" y="10"/>
                    </a:lnTo>
                    <a:lnTo>
                      <a:pt x="66" y="8"/>
                    </a:lnTo>
                    <a:lnTo>
                      <a:pt x="78" y="3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14" y="0"/>
                    </a:lnTo>
                    <a:lnTo>
                      <a:pt x="125" y="0"/>
                    </a:lnTo>
                    <a:lnTo>
                      <a:pt x="137" y="5"/>
                    </a:lnTo>
                    <a:lnTo>
                      <a:pt x="152" y="10"/>
                    </a:lnTo>
                    <a:lnTo>
                      <a:pt x="166" y="19"/>
                    </a:lnTo>
                    <a:lnTo>
                      <a:pt x="164" y="24"/>
                    </a:lnTo>
                    <a:lnTo>
                      <a:pt x="159" y="31"/>
                    </a:lnTo>
                    <a:lnTo>
                      <a:pt x="154" y="34"/>
                    </a:lnTo>
                    <a:lnTo>
                      <a:pt x="149" y="36"/>
                    </a:lnTo>
                    <a:lnTo>
                      <a:pt x="147" y="3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486" y="1388"/>
                <a:ext cx="79" cy="20"/>
              </a:xfrm>
              <a:custGeom>
                <a:avLst/>
                <a:gdLst>
                  <a:gd name="T0" fmla="*/ 9 w 169"/>
                  <a:gd name="T1" fmla="*/ 16 h 46"/>
                  <a:gd name="T2" fmla="*/ 11 w 169"/>
                  <a:gd name="T3" fmla="*/ 15 h 46"/>
                  <a:gd name="T4" fmla="*/ 14 w 169"/>
                  <a:gd name="T5" fmla="*/ 13 h 46"/>
                  <a:gd name="T6" fmla="*/ 20 w 169"/>
                  <a:gd name="T7" fmla="*/ 12 h 46"/>
                  <a:gd name="T8" fmla="*/ 24 w 169"/>
                  <a:gd name="T9" fmla="*/ 10 h 46"/>
                  <a:gd name="T10" fmla="*/ 29 w 169"/>
                  <a:gd name="T11" fmla="*/ 10 h 46"/>
                  <a:gd name="T12" fmla="*/ 35 w 169"/>
                  <a:gd name="T13" fmla="*/ 10 h 46"/>
                  <a:gd name="T14" fmla="*/ 39 w 169"/>
                  <a:gd name="T15" fmla="*/ 10 h 46"/>
                  <a:gd name="T16" fmla="*/ 42 w 169"/>
                  <a:gd name="T17" fmla="*/ 10 h 46"/>
                  <a:gd name="T18" fmla="*/ 47 w 169"/>
                  <a:gd name="T19" fmla="*/ 12 h 46"/>
                  <a:gd name="T20" fmla="*/ 51 w 169"/>
                  <a:gd name="T21" fmla="*/ 13 h 46"/>
                  <a:gd name="T22" fmla="*/ 56 w 169"/>
                  <a:gd name="T23" fmla="*/ 13 h 46"/>
                  <a:gd name="T24" fmla="*/ 59 w 169"/>
                  <a:gd name="T25" fmla="*/ 15 h 46"/>
                  <a:gd name="T26" fmla="*/ 62 w 169"/>
                  <a:gd name="T27" fmla="*/ 16 h 46"/>
                  <a:gd name="T28" fmla="*/ 67 w 169"/>
                  <a:gd name="T29" fmla="*/ 18 h 46"/>
                  <a:gd name="T30" fmla="*/ 70 w 169"/>
                  <a:gd name="T31" fmla="*/ 19 h 46"/>
                  <a:gd name="T32" fmla="*/ 73 w 169"/>
                  <a:gd name="T33" fmla="*/ 19 h 46"/>
                  <a:gd name="T34" fmla="*/ 78 w 169"/>
                  <a:gd name="T35" fmla="*/ 20 h 46"/>
                  <a:gd name="T36" fmla="*/ 79 w 169"/>
                  <a:gd name="T37" fmla="*/ 18 h 46"/>
                  <a:gd name="T38" fmla="*/ 78 w 169"/>
                  <a:gd name="T39" fmla="*/ 16 h 46"/>
                  <a:gd name="T40" fmla="*/ 77 w 169"/>
                  <a:gd name="T41" fmla="*/ 16 h 46"/>
                  <a:gd name="T42" fmla="*/ 71 w 169"/>
                  <a:gd name="T43" fmla="*/ 13 h 46"/>
                  <a:gd name="T44" fmla="*/ 68 w 169"/>
                  <a:gd name="T45" fmla="*/ 12 h 46"/>
                  <a:gd name="T46" fmla="*/ 65 w 169"/>
                  <a:gd name="T47" fmla="*/ 10 h 46"/>
                  <a:gd name="T48" fmla="*/ 61 w 169"/>
                  <a:gd name="T49" fmla="*/ 8 h 46"/>
                  <a:gd name="T50" fmla="*/ 57 w 169"/>
                  <a:gd name="T51" fmla="*/ 7 h 46"/>
                  <a:gd name="T52" fmla="*/ 51 w 169"/>
                  <a:gd name="T53" fmla="*/ 4 h 46"/>
                  <a:gd name="T54" fmla="*/ 47 w 169"/>
                  <a:gd name="T55" fmla="*/ 3 h 46"/>
                  <a:gd name="T56" fmla="*/ 42 w 169"/>
                  <a:gd name="T57" fmla="*/ 2 h 46"/>
                  <a:gd name="T58" fmla="*/ 36 w 169"/>
                  <a:gd name="T59" fmla="*/ 1 h 46"/>
                  <a:gd name="T60" fmla="*/ 31 w 169"/>
                  <a:gd name="T61" fmla="*/ 0 h 46"/>
                  <a:gd name="T62" fmla="*/ 26 w 169"/>
                  <a:gd name="T63" fmla="*/ 1 h 46"/>
                  <a:gd name="T64" fmla="*/ 19 w 169"/>
                  <a:gd name="T65" fmla="*/ 1 h 46"/>
                  <a:gd name="T66" fmla="*/ 14 w 169"/>
                  <a:gd name="T67" fmla="*/ 3 h 46"/>
                  <a:gd name="T68" fmla="*/ 7 w 169"/>
                  <a:gd name="T69" fmla="*/ 7 h 46"/>
                  <a:gd name="T70" fmla="*/ 0 w 169"/>
                  <a:gd name="T71" fmla="*/ 10 h 46"/>
                  <a:gd name="T72" fmla="*/ 0 w 169"/>
                  <a:gd name="T73" fmla="*/ 12 h 46"/>
                  <a:gd name="T74" fmla="*/ 1 w 169"/>
                  <a:gd name="T75" fmla="*/ 13 h 46"/>
                  <a:gd name="T76" fmla="*/ 5 w 169"/>
                  <a:gd name="T77" fmla="*/ 16 h 46"/>
                  <a:gd name="T78" fmla="*/ 7 w 169"/>
                  <a:gd name="T79" fmla="*/ 16 h 46"/>
                  <a:gd name="T80" fmla="*/ 9 w 169"/>
                  <a:gd name="T81" fmla="*/ 16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46"/>
                  <a:gd name="T125" fmla="*/ 169 w 169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46">
                    <a:moveTo>
                      <a:pt x="19" y="36"/>
                    </a:moveTo>
                    <a:lnTo>
                      <a:pt x="24" y="34"/>
                    </a:lnTo>
                    <a:lnTo>
                      <a:pt x="31" y="31"/>
                    </a:lnTo>
                    <a:lnTo>
                      <a:pt x="43" y="27"/>
                    </a:lnTo>
                    <a:lnTo>
                      <a:pt x="52" y="24"/>
                    </a:lnTo>
                    <a:lnTo>
                      <a:pt x="62" y="24"/>
                    </a:lnTo>
                    <a:lnTo>
                      <a:pt x="74" y="24"/>
                    </a:lnTo>
                    <a:lnTo>
                      <a:pt x="83" y="24"/>
                    </a:lnTo>
                    <a:lnTo>
                      <a:pt x="90" y="24"/>
                    </a:lnTo>
                    <a:lnTo>
                      <a:pt x="100" y="27"/>
                    </a:lnTo>
                    <a:lnTo>
                      <a:pt x="109" y="29"/>
                    </a:lnTo>
                    <a:lnTo>
                      <a:pt x="119" y="31"/>
                    </a:lnTo>
                    <a:lnTo>
                      <a:pt x="126" y="34"/>
                    </a:lnTo>
                    <a:lnTo>
                      <a:pt x="133" y="36"/>
                    </a:lnTo>
                    <a:lnTo>
                      <a:pt x="143" y="41"/>
                    </a:lnTo>
                    <a:lnTo>
                      <a:pt x="150" y="43"/>
                    </a:lnTo>
                    <a:lnTo>
                      <a:pt x="157" y="43"/>
                    </a:lnTo>
                    <a:lnTo>
                      <a:pt x="166" y="46"/>
                    </a:lnTo>
                    <a:lnTo>
                      <a:pt x="169" y="41"/>
                    </a:lnTo>
                    <a:lnTo>
                      <a:pt x="166" y="36"/>
                    </a:lnTo>
                    <a:lnTo>
                      <a:pt x="164" y="36"/>
                    </a:lnTo>
                    <a:lnTo>
                      <a:pt x="152" y="31"/>
                    </a:lnTo>
                    <a:lnTo>
                      <a:pt x="145" y="27"/>
                    </a:lnTo>
                    <a:lnTo>
                      <a:pt x="138" y="24"/>
                    </a:lnTo>
                    <a:lnTo>
                      <a:pt x="131" y="19"/>
                    </a:lnTo>
                    <a:lnTo>
                      <a:pt x="121" y="15"/>
                    </a:lnTo>
                    <a:lnTo>
                      <a:pt x="109" y="10"/>
                    </a:lnTo>
                    <a:lnTo>
                      <a:pt x="100" y="8"/>
                    </a:lnTo>
                    <a:lnTo>
                      <a:pt x="90" y="5"/>
                    </a:lnTo>
                    <a:lnTo>
                      <a:pt x="78" y="3"/>
                    </a:lnTo>
                    <a:lnTo>
                      <a:pt x="67" y="0"/>
                    </a:lnTo>
                    <a:lnTo>
                      <a:pt x="55" y="3"/>
                    </a:lnTo>
                    <a:lnTo>
                      <a:pt x="40" y="3"/>
                    </a:lnTo>
                    <a:lnTo>
                      <a:pt x="29" y="8"/>
                    </a:lnTo>
                    <a:lnTo>
                      <a:pt x="14" y="15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461" y="1418"/>
                <a:ext cx="44" cy="74"/>
              </a:xfrm>
              <a:custGeom>
                <a:avLst/>
                <a:gdLst>
                  <a:gd name="T0" fmla="*/ 42 w 92"/>
                  <a:gd name="T1" fmla="*/ 54 h 169"/>
                  <a:gd name="T2" fmla="*/ 44 w 92"/>
                  <a:gd name="T3" fmla="*/ 60 h 169"/>
                  <a:gd name="T4" fmla="*/ 44 w 92"/>
                  <a:gd name="T5" fmla="*/ 63 h 169"/>
                  <a:gd name="T6" fmla="*/ 40 w 92"/>
                  <a:gd name="T7" fmla="*/ 71 h 169"/>
                  <a:gd name="T8" fmla="*/ 34 w 92"/>
                  <a:gd name="T9" fmla="*/ 72 h 169"/>
                  <a:gd name="T10" fmla="*/ 28 w 92"/>
                  <a:gd name="T11" fmla="*/ 70 h 169"/>
                  <a:gd name="T12" fmla="*/ 22 w 92"/>
                  <a:gd name="T13" fmla="*/ 73 h 169"/>
                  <a:gd name="T14" fmla="*/ 13 w 92"/>
                  <a:gd name="T15" fmla="*/ 73 h 169"/>
                  <a:gd name="T16" fmla="*/ 8 w 92"/>
                  <a:gd name="T17" fmla="*/ 72 h 169"/>
                  <a:gd name="T18" fmla="*/ 1 w 92"/>
                  <a:gd name="T19" fmla="*/ 68 h 169"/>
                  <a:gd name="T20" fmla="*/ 4 w 92"/>
                  <a:gd name="T21" fmla="*/ 68 h 169"/>
                  <a:gd name="T22" fmla="*/ 8 w 92"/>
                  <a:gd name="T23" fmla="*/ 69 h 169"/>
                  <a:gd name="T24" fmla="*/ 13 w 92"/>
                  <a:gd name="T25" fmla="*/ 70 h 169"/>
                  <a:gd name="T26" fmla="*/ 19 w 92"/>
                  <a:gd name="T27" fmla="*/ 70 h 169"/>
                  <a:gd name="T28" fmla="*/ 26 w 92"/>
                  <a:gd name="T29" fmla="*/ 67 h 169"/>
                  <a:gd name="T30" fmla="*/ 26 w 92"/>
                  <a:gd name="T31" fmla="*/ 62 h 169"/>
                  <a:gd name="T32" fmla="*/ 30 w 92"/>
                  <a:gd name="T33" fmla="*/ 66 h 169"/>
                  <a:gd name="T34" fmla="*/ 36 w 92"/>
                  <a:gd name="T35" fmla="*/ 68 h 169"/>
                  <a:gd name="T36" fmla="*/ 40 w 92"/>
                  <a:gd name="T37" fmla="*/ 63 h 169"/>
                  <a:gd name="T38" fmla="*/ 39 w 92"/>
                  <a:gd name="T39" fmla="*/ 58 h 169"/>
                  <a:gd name="T40" fmla="*/ 36 w 92"/>
                  <a:gd name="T41" fmla="*/ 55 h 169"/>
                  <a:gd name="T42" fmla="*/ 30 w 92"/>
                  <a:gd name="T43" fmla="*/ 49 h 169"/>
                  <a:gd name="T44" fmla="*/ 26 w 92"/>
                  <a:gd name="T45" fmla="*/ 43 h 169"/>
                  <a:gd name="T46" fmla="*/ 25 w 92"/>
                  <a:gd name="T47" fmla="*/ 35 h 169"/>
                  <a:gd name="T48" fmla="*/ 22 w 92"/>
                  <a:gd name="T49" fmla="*/ 27 h 169"/>
                  <a:gd name="T50" fmla="*/ 22 w 92"/>
                  <a:gd name="T51" fmla="*/ 19 h 169"/>
                  <a:gd name="T52" fmla="*/ 22 w 92"/>
                  <a:gd name="T53" fmla="*/ 11 h 169"/>
                  <a:gd name="T54" fmla="*/ 22 w 92"/>
                  <a:gd name="T55" fmla="*/ 3 h 169"/>
                  <a:gd name="T56" fmla="*/ 24 w 92"/>
                  <a:gd name="T57" fmla="*/ 2 h 169"/>
                  <a:gd name="T58" fmla="*/ 24 w 92"/>
                  <a:gd name="T59" fmla="*/ 10 h 169"/>
                  <a:gd name="T60" fmla="*/ 25 w 92"/>
                  <a:gd name="T61" fmla="*/ 17 h 169"/>
                  <a:gd name="T62" fmla="*/ 26 w 92"/>
                  <a:gd name="T63" fmla="*/ 24 h 169"/>
                  <a:gd name="T64" fmla="*/ 28 w 92"/>
                  <a:gd name="T65" fmla="*/ 32 h 169"/>
                  <a:gd name="T66" fmla="*/ 30 w 92"/>
                  <a:gd name="T67" fmla="*/ 40 h 169"/>
                  <a:gd name="T68" fmla="*/ 33 w 92"/>
                  <a:gd name="T69" fmla="*/ 46 h 169"/>
                  <a:gd name="T70" fmla="*/ 36 w 92"/>
                  <a:gd name="T71" fmla="*/ 51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169"/>
                  <a:gd name="T110" fmla="*/ 92 w 92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169">
                    <a:moveTo>
                      <a:pt x="83" y="119"/>
                    </a:moveTo>
                    <a:lnTo>
                      <a:pt x="88" y="124"/>
                    </a:lnTo>
                    <a:lnTo>
                      <a:pt x="92" y="129"/>
                    </a:lnTo>
                    <a:lnTo>
                      <a:pt x="92" y="138"/>
                    </a:lnTo>
                    <a:lnTo>
                      <a:pt x="92" y="143"/>
                    </a:lnTo>
                    <a:lnTo>
                      <a:pt x="92" y="145"/>
                    </a:lnTo>
                    <a:lnTo>
                      <a:pt x="90" y="155"/>
                    </a:lnTo>
                    <a:lnTo>
                      <a:pt x="83" y="162"/>
                    </a:lnTo>
                    <a:lnTo>
                      <a:pt x="78" y="164"/>
                    </a:lnTo>
                    <a:lnTo>
                      <a:pt x="71" y="164"/>
                    </a:lnTo>
                    <a:lnTo>
                      <a:pt x="66" y="162"/>
                    </a:lnTo>
                    <a:lnTo>
                      <a:pt x="59" y="160"/>
                    </a:lnTo>
                    <a:lnTo>
                      <a:pt x="52" y="164"/>
                    </a:lnTo>
                    <a:lnTo>
                      <a:pt x="45" y="167"/>
                    </a:lnTo>
                    <a:lnTo>
                      <a:pt x="38" y="169"/>
                    </a:lnTo>
                    <a:lnTo>
                      <a:pt x="28" y="167"/>
                    </a:lnTo>
                    <a:lnTo>
                      <a:pt x="24" y="167"/>
                    </a:lnTo>
                    <a:lnTo>
                      <a:pt x="16" y="164"/>
                    </a:lnTo>
                    <a:lnTo>
                      <a:pt x="9" y="160"/>
                    </a:lnTo>
                    <a:lnTo>
                      <a:pt x="2" y="155"/>
                    </a:lnTo>
                    <a:lnTo>
                      <a:pt x="0" y="148"/>
                    </a:lnTo>
                    <a:lnTo>
                      <a:pt x="9" y="155"/>
                    </a:lnTo>
                    <a:lnTo>
                      <a:pt x="14" y="155"/>
                    </a:lnTo>
                    <a:lnTo>
                      <a:pt x="16" y="157"/>
                    </a:lnTo>
                    <a:lnTo>
                      <a:pt x="21" y="160"/>
                    </a:lnTo>
                    <a:lnTo>
                      <a:pt x="28" y="160"/>
                    </a:lnTo>
                    <a:lnTo>
                      <a:pt x="31" y="160"/>
                    </a:lnTo>
                    <a:lnTo>
                      <a:pt x="40" y="160"/>
                    </a:lnTo>
                    <a:lnTo>
                      <a:pt x="47" y="157"/>
                    </a:lnTo>
                    <a:lnTo>
                      <a:pt x="54" y="152"/>
                    </a:lnTo>
                    <a:lnTo>
                      <a:pt x="54" y="145"/>
                    </a:lnTo>
                    <a:lnTo>
                      <a:pt x="54" y="141"/>
                    </a:lnTo>
                    <a:lnTo>
                      <a:pt x="59" y="145"/>
                    </a:lnTo>
                    <a:lnTo>
                      <a:pt x="62" y="150"/>
                    </a:lnTo>
                    <a:lnTo>
                      <a:pt x="66" y="152"/>
                    </a:lnTo>
                    <a:lnTo>
                      <a:pt x="76" y="155"/>
                    </a:lnTo>
                    <a:lnTo>
                      <a:pt x="81" y="152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81" y="133"/>
                    </a:lnTo>
                    <a:lnTo>
                      <a:pt x="78" y="129"/>
                    </a:lnTo>
                    <a:lnTo>
                      <a:pt x="76" y="126"/>
                    </a:lnTo>
                    <a:lnTo>
                      <a:pt x="69" y="122"/>
                    </a:lnTo>
                    <a:lnTo>
                      <a:pt x="62" y="112"/>
                    </a:lnTo>
                    <a:lnTo>
                      <a:pt x="59" y="105"/>
                    </a:lnTo>
                    <a:lnTo>
                      <a:pt x="54" y="98"/>
                    </a:lnTo>
                    <a:lnTo>
                      <a:pt x="54" y="88"/>
                    </a:lnTo>
                    <a:lnTo>
                      <a:pt x="52" y="81"/>
                    </a:lnTo>
                    <a:lnTo>
                      <a:pt x="50" y="72"/>
                    </a:lnTo>
                    <a:lnTo>
                      <a:pt x="47" y="62"/>
                    </a:lnTo>
                    <a:lnTo>
                      <a:pt x="47" y="53"/>
                    </a:lnTo>
                    <a:lnTo>
                      <a:pt x="47" y="43"/>
                    </a:lnTo>
                    <a:lnTo>
                      <a:pt x="45" y="34"/>
                    </a:lnTo>
                    <a:lnTo>
                      <a:pt x="45" y="24"/>
                    </a:lnTo>
                    <a:lnTo>
                      <a:pt x="45" y="15"/>
                    </a:lnTo>
                    <a:lnTo>
                      <a:pt x="47" y="7"/>
                    </a:lnTo>
                    <a:lnTo>
                      <a:pt x="47" y="0"/>
                    </a:lnTo>
                    <a:lnTo>
                      <a:pt x="50" y="5"/>
                    </a:lnTo>
                    <a:lnTo>
                      <a:pt x="50" y="12"/>
                    </a:lnTo>
                    <a:lnTo>
                      <a:pt x="50" y="22"/>
                    </a:lnTo>
                    <a:lnTo>
                      <a:pt x="52" y="29"/>
                    </a:lnTo>
                    <a:lnTo>
                      <a:pt x="52" y="38"/>
                    </a:lnTo>
                    <a:lnTo>
                      <a:pt x="54" y="48"/>
                    </a:lnTo>
                    <a:lnTo>
                      <a:pt x="54" y="55"/>
                    </a:lnTo>
                    <a:lnTo>
                      <a:pt x="57" y="65"/>
                    </a:lnTo>
                    <a:lnTo>
                      <a:pt x="59" y="74"/>
                    </a:lnTo>
                    <a:lnTo>
                      <a:pt x="62" y="84"/>
                    </a:lnTo>
                    <a:lnTo>
                      <a:pt x="62" y="91"/>
                    </a:lnTo>
                    <a:lnTo>
                      <a:pt x="66" y="98"/>
                    </a:lnTo>
                    <a:lnTo>
                      <a:pt x="69" y="105"/>
                    </a:lnTo>
                    <a:lnTo>
                      <a:pt x="71" y="112"/>
                    </a:lnTo>
                    <a:lnTo>
                      <a:pt x="76" y="117"/>
                    </a:lnTo>
                    <a:lnTo>
                      <a:pt x="83" y="119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451" y="1476"/>
                <a:ext cx="17" cy="15"/>
              </a:xfrm>
              <a:custGeom>
                <a:avLst/>
                <a:gdLst>
                  <a:gd name="T0" fmla="*/ 15 w 38"/>
                  <a:gd name="T1" fmla="*/ 10 h 34"/>
                  <a:gd name="T2" fmla="*/ 17 w 38"/>
                  <a:gd name="T3" fmla="*/ 13 h 34"/>
                  <a:gd name="T4" fmla="*/ 15 w 38"/>
                  <a:gd name="T5" fmla="*/ 14 h 34"/>
                  <a:gd name="T6" fmla="*/ 13 w 38"/>
                  <a:gd name="T7" fmla="*/ 15 h 34"/>
                  <a:gd name="T8" fmla="*/ 9 w 38"/>
                  <a:gd name="T9" fmla="*/ 15 h 34"/>
                  <a:gd name="T10" fmla="*/ 8 w 38"/>
                  <a:gd name="T11" fmla="*/ 15 h 34"/>
                  <a:gd name="T12" fmla="*/ 4 w 38"/>
                  <a:gd name="T13" fmla="*/ 15 h 34"/>
                  <a:gd name="T14" fmla="*/ 1 w 38"/>
                  <a:gd name="T15" fmla="*/ 13 h 34"/>
                  <a:gd name="T16" fmla="*/ 0 w 38"/>
                  <a:gd name="T17" fmla="*/ 11 h 34"/>
                  <a:gd name="T18" fmla="*/ 0 w 38"/>
                  <a:gd name="T19" fmla="*/ 8 h 34"/>
                  <a:gd name="T20" fmla="*/ 1 w 38"/>
                  <a:gd name="T21" fmla="*/ 4 h 34"/>
                  <a:gd name="T22" fmla="*/ 5 w 38"/>
                  <a:gd name="T23" fmla="*/ 0 h 34"/>
                  <a:gd name="T24" fmla="*/ 4 w 38"/>
                  <a:gd name="T25" fmla="*/ 4 h 34"/>
                  <a:gd name="T26" fmla="*/ 3 w 38"/>
                  <a:gd name="T27" fmla="*/ 5 h 34"/>
                  <a:gd name="T28" fmla="*/ 2 w 38"/>
                  <a:gd name="T29" fmla="*/ 7 h 34"/>
                  <a:gd name="T30" fmla="*/ 3 w 38"/>
                  <a:gd name="T31" fmla="*/ 10 h 34"/>
                  <a:gd name="T32" fmla="*/ 5 w 38"/>
                  <a:gd name="T33" fmla="*/ 11 h 34"/>
                  <a:gd name="T34" fmla="*/ 9 w 38"/>
                  <a:gd name="T35" fmla="*/ 11 h 34"/>
                  <a:gd name="T36" fmla="*/ 12 w 38"/>
                  <a:gd name="T37" fmla="*/ 11 h 34"/>
                  <a:gd name="T38" fmla="*/ 15 w 38"/>
                  <a:gd name="T39" fmla="*/ 10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"/>
                  <a:gd name="T61" fmla="*/ 0 h 34"/>
                  <a:gd name="T62" fmla="*/ 38 w 38"/>
                  <a:gd name="T63" fmla="*/ 34 h 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" h="34">
                    <a:moveTo>
                      <a:pt x="33" y="22"/>
                    </a:moveTo>
                    <a:lnTo>
                      <a:pt x="38" y="29"/>
                    </a:lnTo>
                    <a:lnTo>
                      <a:pt x="33" y="31"/>
                    </a:lnTo>
                    <a:lnTo>
                      <a:pt x="29" y="34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0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12" y="0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7" y="22"/>
                    </a:lnTo>
                    <a:lnTo>
                      <a:pt x="12" y="24"/>
                    </a:lnTo>
                    <a:lnTo>
                      <a:pt x="21" y="24"/>
                    </a:lnTo>
                    <a:lnTo>
                      <a:pt x="26" y="24"/>
                    </a:lnTo>
                    <a:lnTo>
                      <a:pt x="33" y="22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816" y="1556"/>
                <a:ext cx="1320" cy="2304"/>
              </a:xfrm>
              <a:custGeom>
                <a:avLst/>
                <a:gdLst>
                  <a:gd name="T0" fmla="*/ 441 w 2842"/>
                  <a:gd name="T1" fmla="*/ 1396 h 5258"/>
                  <a:gd name="T2" fmla="*/ 473 w 2842"/>
                  <a:gd name="T3" fmla="*/ 1808 h 5258"/>
                  <a:gd name="T4" fmla="*/ 569 w 2842"/>
                  <a:gd name="T5" fmla="*/ 2169 h 5258"/>
                  <a:gd name="T6" fmla="*/ 487 w 2842"/>
                  <a:gd name="T7" fmla="*/ 2293 h 5258"/>
                  <a:gd name="T8" fmla="*/ 503 w 2842"/>
                  <a:gd name="T9" fmla="*/ 2287 h 5258"/>
                  <a:gd name="T10" fmla="*/ 532 w 2842"/>
                  <a:gd name="T11" fmla="*/ 2284 h 5258"/>
                  <a:gd name="T12" fmla="*/ 564 w 2842"/>
                  <a:gd name="T13" fmla="*/ 2280 h 5258"/>
                  <a:gd name="T14" fmla="*/ 607 w 2842"/>
                  <a:gd name="T15" fmla="*/ 2261 h 5258"/>
                  <a:gd name="T16" fmla="*/ 657 w 2842"/>
                  <a:gd name="T17" fmla="*/ 2250 h 5258"/>
                  <a:gd name="T18" fmla="*/ 641 w 2842"/>
                  <a:gd name="T19" fmla="*/ 1955 h 5258"/>
                  <a:gd name="T20" fmla="*/ 634 w 2842"/>
                  <a:gd name="T21" fmla="*/ 1701 h 5258"/>
                  <a:gd name="T22" fmla="*/ 652 w 2842"/>
                  <a:gd name="T23" fmla="*/ 1258 h 5258"/>
                  <a:gd name="T24" fmla="*/ 671 w 2842"/>
                  <a:gd name="T25" fmla="*/ 1349 h 5258"/>
                  <a:gd name="T26" fmla="*/ 699 w 2842"/>
                  <a:gd name="T27" fmla="*/ 1756 h 5258"/>
                  <a:gd name="T28" fmla="*/ 696 w 2842"/>
                  <a:gd name="T29" fmla="*/ 2014 h 5258"/>
                  <a:gd name="T30" fmla="*/ 684 w 2842"/>
                  <a:gd name="T31" fmla="*/ 2279 h 5258"/>
                  <a:gd name="T32" fmla="*/ 748 w 2842"/>
                  <a:gd name="T33" fmla="*/ 2268 h 5258"/>
                  <a:gd name="T34" fmla="*/ 777 w 2842"/>
                  <a:gd name="T35" fmla="*/ 2256 h 5258"/>
                  <a:gd name="T36" fmla="*/ 811 w 2842"/>
                  <a:gd name="T37" fmla="*/ 2265 h 5258"/>
                  <a:gd name="T38" fmla="*/ 851 w 2842"/>
                  <a:gd name="T39" fmla="*/ 2292 h 5258"/>
                  <a:gd name="T40" fmla="*/ 784 w 2842"/>
                  <a:gd name="T41" fmla="*/ 2188 h 5258"/>
                  <a:gd name="T42" fmla="*/ 845 w 2842"/>
                  <a:gd name="T43" fmla="*/ 1939 h 5258"/>
                  <a:gd name="T44" fmla="*/ 838 w 2842"/>
                  <a:gd name="T45" fmla="*/ 1562 h 5258"/>
                  <a:gd name="T46" fmla="*/ 922 w 2842"/>
                  <a:gd name="T47" fmla="*/ 1125 h 5258"/>
                  <a:gd name="T48" fmla="*/ 917 w 2842"/>
                  <a:gd name="T49" fmla="*/ 922 h 5258"/>
                  <a:gd name="T50" fmla="*/ 886 w 2842"/>
                  <a:gd name="T51" fmla="*/ 788 h 5258"/>
                  <a:gd name="T52" fmla="*/ 906 w 2842"/>
                  <a:gd name="T53" fmla="*/ 425 h 5258"/>
                  <a:gd name="T54" fmla="*/ 915 w 2842"/>
                  <a:gd name="T55" fmla="*/ 557 h 5258"/>
                  <a:gd name="T56" fmla="*/ 1035 w 2842"/>
                  <a:gd name="T57" fmla="*/ 909 h 5258"/>
                  <a:gd name="T58" fmla="*/ 1119 w 2842"/>
                  <a:gd name="T59" fmla="*/ 1153 h 5258"/>
                  <a:gd name="T60" fmla="*/ 1144 w 2842"/>
                  <a:gd name="T61" fmla="*/ 1164 h 5258"/>
                  <a:gd name="T62" fmla="*/ 1180 w 2842"/>
                  <a:gd name="T63" fmla="*/ 1277 h 5258"/>
                  <a:gd name="T64" fmla="*/ 1144 w 2842"/>
                  <a:gd name="T65" fmla="*/ 1160 h 5258"/>
                  <a:gd name="T66" fmla="*/ 1243 w 2842"/>
                  <a:gd name="T67" fmla="*/ 1150 h 5258"/>
                  <a:gd name="T68" fmla="*/ 1205 w 2842"/>
                  <a:gd name="T69" fmla="*/ 1285 h 5258"/>
                  <a:gd name="T70" fmla="*/ 1214 w 2842"/>
                  <a:gd name="T71" fmla="*/ 1180 h 5258"/>
                  <a:gd name="T72" fmla="*/ 1252 w 2842"/>
                  <a:gd name="T73" fmla="*/ 1260 h 5258"/>
                  <a:gd name="T74" fmla="*/ 1256 w 2842"/>
                  <a:gd name="T75" fmla="*/ 1106 h 5258"/>
                  <a:gd name="T76" fmla="*/ 1256 w 2842"/>
                  <a:gd name="T77" fmla="*/ 1048 h 5258"/>
                  <a:gd name="T78" fmla="*/ 1137 w 2842"/>
                  <a:gd name="T79" fmla="*/ 809 h 5258"/>
                  <a:gd name="T80" fmla="*/ 1036 w 2842"/>
                  <a:gd name="T81" fmla="*/ 512 h 5258"/>
                  <a:gd name="T82" fmla="*/ 976 w 2842"/>
                  <a:gd name="T83" fmla="*/ 162 h 5258"/>
                  <a:gd name="T84" fmla="*/ 738 w 2842"/>
                  <a:gd name="T85" fmla="*/ 6 h 5258"/>
                  <a:gd name="T86" fmla="*/ 578 w 2842"/>
                  <a:gd name="T87" fmla="*/ 20 h 5258"/>
                  <a:gd name="T88" fmla="*/ 444 w 2842"/>
                  <a:gd name="T89" fmla="*/ 124 h 5258"/>
                  <a:gd name="T90" fmla="*/ 294 w 2842"/>
                  <a:gd name="T91" fmla="*/ 210 h 5258"/>
                  <a:gd name="T92" fmla="*/ 281 w 2842"/>
                  <a:gd name="T93" fmla="*/ 408 h 5258"/>
                  <a:gd name="T94" fmla="*/ 212 w 2842"/>
                  <a:gd name="T95" fmla="*/ 691 h 5258"/>
                  <a:gd name="T96" fmla="*/ 109 w 2842"/>
                  <a:gd name="T97" fmla="*/ 1013 h 5258"/>
                  <a:gd name="T98" fmla="*/ 6 w 2842"/>
                  <a:gd name="T99" fmla="*/ 1152 h 5258"/>
                  <a:gd name="T100" fmla="*/ 67 w 2842"/>
                  <a:gd name="T101" fmla="*/ 1156 h 5258"/>
                  <a:gd name="T102" fmla="*/ 89 w 2842"/>
                  <a:gd name="T103" fmla="*/ 1250 h 5258"/>
                  <a:gd name="T104" fmla="*/ 97 w 2842"/>
                  <a:gd name="T105" fmla="*/ 1237 h 5258"/>
                  <a:gd name="T106" fmla="*/ 123 w 2842"/>
                  <a:gd name="T107" fmla="*/ 1245 h 5258"/>
                  <a:gd name="T108" fmla="*/ 127 w 2842"/>
                  <a:gd name="T109" fmla="*/ 1287 h 5258"/>
                  <a:gd name="T110" fmla="*/ 165 w 2842"/>
                  <a:gd name="T111" fmla="*/ 1233 h 5258"/>
                  <a:gd name="T112" fmla="*/ 209 w 2842"/>
                  <a:gd name="T113" fmla="*/ 1139 h 5258"/>
                  <a:gd name="T114" fmla="*/ 294 w 2842"/>
                  <a:gd name="T115" fmla="*/ 903 h 5258"/>
                  <a:gd name="T116" fmla="*/ 405 w 2842"/>
                  <a:gd name="T117" fmla="*/ 546 h 5258"/>
                  <a:gd name="T118" fmla="*/ 419 w 2842"/>
                  <a:gd name="T119" fmla="*/ 488 h 5258"/>
                  <a:gd name="T120" fmla="*/ 454 w 2842"/>
                  <a:gd name="T121" fmla="*/ 654 h 5258"/>
                  <a:gd name="T122" fmla="*/ 507 w 2842"/>
                  <a:gd name="T123" fmla="*/ 910 h 5258"/>
                  <a:gd name="T124" fmla="*/ 432 w 2842"/>
                  <a:gd name="T125" fmla="*/ 841 h 52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42"/>
                  <a:gd name="T190" fmla="*/ 0 h 5258"/>
                  <a:gd name="T191" fmla="*/ 2842 w 2842"/>
                  <a:gd name="T192" fmla="*/ 5258 h 52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42" h="5258">
                    <a:moveTo>
                      <a:pt x="882" y="2231"/>
                    </a:moveTo>
                    <a:lnTo>
                      <a:pt x="879" y="2245"/>
                    </a:lnTo>
                    <a:lnTo>
                      <a:pt x="863" y="2376"/>
                    </a:lnTo>
                    <a:lnTo>
                      <a:pt x="860" y="2440"/>
                    </a:lnTo>
                    <a:lnTo>
                      <a:pt x="860" y="2502"/>
                    </a:lnTo>
                    <a:lnTo>
                      <a:pt x="863" y="2566"/>
                    </a:lnTo>
                    <a:lnTo>
                      <a:pt x="863" y="2630"/>
                    </a:lnTo>
                    <a:lnTo>
                      <a:pt x="865" y="2697"/>
                    </a:lnTo>
                    <a:lnTo>
                      <a:pt x="865" y="2730"/>
                    </a:lnTo>
                    <a:lnTo>
                      <a:pt x="865" y="2756"/>
                    </a:lnTo>
                    <a:lnTo>
                      <a:pt x="867" y="2782"/>
                    </a:lnTo>
                    <a:lnTo>
                      <a:pt x="877" y="2887"/>
                    </a:lnTo>
                    <a:lnTo>
                      <a:pt x="896" y="2989"/>
                    </a:lnTo>
                    <a:lnTo>
                      <a:pt x="922" y="3089"/>
                    </a:lnTo>
                    <a:lnTo>
                      <a:pt x="950" y="3186"/>
                    </a:lnTo>
                    <a:lnTo>
                      <a:pt x="984" y="3281"/>
                    </a:lnTo>
                    <a:lnTo>
                      <a:pt x="1019" y="3376"/>
                    </a:lnTo>
                    <a:lnTo>
                      <a:pt x="1053" y="3474"/>
                    </a:lnTo>
                    <a:lnTo>
                      <a:pt x="1072" y="3521"/>
                    </a:lnTo>
                    <a:lnTo>
                      <a:pt x="1074" y="3538"/>
                    </a:lnTo>
                    <a:lnTo>
                      <a:pt x="1091" y="3623"/>
                    </a:lnTo>
                    <a:lnTo>
                      <a:pt x="1091" y="3690"/>
                    </a:lnTo>
                    <a:lnTo>
                      <a:pt x="1083" y="3754"/>
                    </a:lnTo>
                    <a:lnTo>
                      <a:pt x="1072" y="3818"/>
                    </a:lnTo>
                    <a:lnTo>
                      <a:pt x="1055" y="3882"/>
                    </a:lnTo>
                    <a:lnTo>
                      <a:pt x="1041" y="3949"/>
                    </a:lnTo>
                    <a:lnTo>
                      <a:pt x="1029" y="4015"/>
                    </a:lnTo>
                    <a:lnTo>
                      <a:pt x="1026" y="4049"/>
                    </a:lnTo>
                    <a:lnTo>
                      <a:pt x="1024" y="4060"/>
                    </a:lnTo>
                    <a:lnTo>
                      <a:pt x="1019" y="4127"/>
                    </a:lnTo>
                    <a:lnTo>
                      <a:pt x="1022" y="4179"/>
                    </a:lnTo>
                    <a:lnTo>
                      <a:pt x="1026" y="4232"/>
                    </a:lnTo>
                    <a:lnTo>
                      <a:pt x="1036" y="4286"/>
                    </a:lnTo>
                    <a:lnTo>
                      <a:pt x="1045" y="4336"/>
                    </a:lnTo>
                    <a:lnTo>
                      <a:pt x="1057" y="4388"/>
                    </a:lnTo>
                    <a:lnTo>
                      <a:pt x="1069" y="4438"/>
                    </a:lnTo>
                    <a:lnTo>
                      <a:pt x="1076" y="4462"/>
                    </a:lnTo>
                    <a:lnTo>
                      <a:pt x="1081" y="4479"/>
                    </a:lnTo>
                    <a:lnTo>
                      <a:pt x="1117" y="4557"/>
                    </a:lnTo>
                    <a:lnTo>
                      <a:pt x="1145" y="4619"/>
                    </a:lnTo>
                    <a:lnTo>
                      <a:pt x="1171" y="4683"/>
                    </a:lnTo>
                    <a:lnTo>
                      <a:pt x="1195" y="4745"/>
                    </a:lnTo>
                    <a:lnTo>
                      <a:pt x="1214" y="4811"/>
                    </a:lnTo>
                    <a:lnTo>
                      <a:pt x="1224" y="4878"/>
                    </a:lnTo>
                    <a:lnTo>
                      <a:pt x="1226" y="4949"/>
                    </a:lnTo>
                    <a:lnTo>
                      <a:pt x="1224" y="4987"/>
                    </a:lnTo>
                    <a:lnTo>
                      <a:pt x="1228" y="5006"/>
                    </a:lnTo>
                    <a:lnTo>
                      <a:pt x="1228" y="5025"/>
                    </a:lnTo>
                    <a:lnTo>
                      <a:pt x="1212" y="5047"/>
                    </a:lnTo>
                    <a:lnTo>
                      <a:pt x="1188" y="5077"/>
                    </a:lnTo>
                    <a:lnTo>
                      <a:pt x="1157" y="5111"/>
                    </a:lnTo>
                    <a:lnTo>
                      <a:pt x="1133" y="5127"/>
                    </a:lnTo>
                    <a:lnTo>
                      <a:pt x="1129" y="5130"/>
                    </a:lnTo>
                    <a:lnTo>
                      <a:pt x="1110" y="5142"/>
                    </a:lnTo>
                    <a:lnTo>
                      <a:pt x="1081" y="5158"/>
                    </a:lnTo>
                    <a:lnTo>
                      <a:pt x="1060" y="5173"/>
                    </a:lnTo>
                    <a:lnTo>
                      <a:pt x="1048" y="5189"/>
                    </a:lnTo>
                    <a:lnTo>
                      <a:pt x="1045" y="5194"/>
                    </a:lnTo>
                    <a:lnTo>
                      <a:pt x="1043" y="5213"/>
                    </a:lnTo>
                    <a:lnTo>
                      <a:pt x="1048" y="5234"/>
                    </a:lnTo>
                    <a:lnTo>
                      <a:pt x="1067" y="5249"/>
                    </a:lnTo>
                    <a:lnTo>
                      <a:pt x="1076" y="5249"/>
                    </a:lnTo>
                    <a:lnTo>
                      <a:pt x="1074" y="5227"/>
                    </a:lnTo>
                    <a:lnTo>
                      <a:pt x="1074" y="5206"/>
                    </a:lnTo>
                    <a:lnTo>
                      <a:pt x="1079" y="5184"/>
                    </a:lnTo>
                    <a:lnTo>
                      <a:pt x="1083" y="5180"/>
                    </a:lnTo>
                    <a:lnTo>
                      <a:pt x="1107" y="5161"/>
                    </a:lnTo>
                    <a:lnTo>
                      <a:pt x="1129" y="5144"/>
                    </a:lnTo>
                    <a:lnTo>
                      <a:pt x="1136" y="5139"/>
                    </a:lnTo>
                    <a:lnTo>
                      <a:pt x="1141" y="5144"/>
                    </a:lnTo>
                    <a:lnTo>
                      <a:pt x="1117" y="5161"/>
                    </a:lnTo>
                    <a:lnTo>
                      <a:pt x="1093" y="5184"/>
                    </a:lnTo>
                    <a:lnTo>
                      <a:pt x="1083" y="5211"/>
                    </a:lnTo>
                    <a:lnTo>
                      <a:pt x="1083" y="5215"/>
                    </a:lnTo>
                    <a:lnTo>
                      <a:pt x="1083" y="5220"/>
                    </a:lnTo>
                    <a:lnTo>
                      <a:pt x="1086" y="5239"/>
                    </a:lnTo>
                    <a:lnTo>
                      <a:pt x="1105" y="5249"/>
                    </a:lnTo>
                    <a:lnTo>
                      <a:pt x="1107" y="5249"/>
                    </a:lnTo>
                    <a:lnTo>
                      <a:pt x="1126" y="5232"/>
                    </a:lnTo>
                    <a:lnTo>
                      <a:pt x="1133" y="5213"/>
                    </a:lnTo>
                    <a:lnTo>
                      <a:pt x="1141" y="5194"/>
                    </a:lnTo>
                    <a:lnTo>
                      <a:pt x="1143" y="5189"/>
                    </a:lnTo>
                    <a:lnTo>
                      <a:pt x="1150" y="5170"/>
                    </a:lnTo>
                    <a:lnTo>
                      <a:pt x="1162" y="5146"/>
                    </a:lnTo>
                    <a:lnTo>
                      <a:pt x="1176" y="5127"/>
                    </a:lnTo>
                    <a:lnTo>
                      <a:pt x="1190" y="5120"/>
                    </a:lnTo>
                    <a:lnTo>
                      <a:pt x="1183" y="5142"/>
                    </a:lnTo>
                    <a:lnTo>
                      <a:pt x="1164" y="5177"/>
                    </a:lnTo>
                    <a:lnTo>
                      <a:pt x="1155" y="5196"/>
                    </a:lnTo>
                    <a:lnTo>
                      <a:pt x="1145" y="5213"/>
                    </a:lnTo>
                    <a:lnTo>
                      <a:pt x="1141" y="5237"/>
                    </a:lnTo>
                    <a:lnTo>
                      <a:pt x="1160" y="5256"/>
                    </a:lnTo>
                    <a:lnTo>
                      <a:pt x="1183" y="5249"/>
                    </a:lnTo>
                    <a:lnTo>
                      <a:pt x="1195" y="5225"/>
                    </a:lnTo>
                    <a:lnTo>
                      <a:pt x="1198" y="5218"/>
                    </a:lnTo>
                    <a:lnTo>
                      <a:pt x="1209" y="5189"/>
                    </a:lnTo>
                    <a:lnTo>
                      <a:pt x="1217" y="5170"/>
                    </a:lnTo>
                    <a:lnTo>
                      <a:pt x="1221" y="5151"/>
                    </a:lnTo>
                    <a:lnTo>
                      <a:pt x="1224" y="5146"/>
                    </a:lnTo>
                    <a:lnTo>
                      <a:pt x="1238" y="5127"/>
                    </a:lnTo>
                    <a:lnTo>
                      <a:pt x="1255" y="5127"/>
                    </a:lnTo>
                    <a:lnTo>
                      <a:pt x="1245" y="5151"/>
                    </a:lnTo>
                    <a:lnTo>
                      <a:pt x="1233" y="5173"/>
                    </a:lnTo>
                    <a:lnTo>
                      <a:pt x="1228" y="5184"/>
                    </a:lnTo>
                    <a:lnTo>
                      <a:pt x="1214" y="5203"/>
                    </a:lnTo>
                    <a:lnTo>
                      <a:pt x="1205" y="5230"/>
                    </a:lnTo>
                    <a:lnTo>
                      <a:pt x="1212" y="5249"/>
                    </a:lnTo>
                    <a:lnTo>
                      <a:pt x="1231" y="5258"/>
                    </a:lnTo>
                    <a:lnTo>
                      <a:pt x="1252" y="5249"/>
                    </a:lnTo>
                    <a:lnTo>
                      <a:pt x="1257" y="5249"/>
                    </a:lnTo>
                    <a:lnTo>
                      <a:pt x="1278" y="5222"/>
                    </a:lnTo>
                    <a:lnTo>
                      <a:pt x="1283" y="5203"/>
                    </a:lnTo>
                    <a:lnTo>
                      <a:pt x="1288" y="5184"/>
                    </a:lnTo>
                    <a:lnTo>
                      <a:pt x="1288" y="5180"/>
                    </a:lnTo>
                    <a:lnTo>
                      <a:pt x="1293" y="5161"/>
                    </a:lnTo>
                    <a:lnTo>
                      <a:pt x="1300" y="5135"/>
                    </a:lnTo>
                    <a:lnTo>
                      <a:pt x="1309" y="5115"/>
                    </a:lnTo>
                    <a:lnTo>
                      <a:pt x="1326" y="5111"/>
                    </a:lnTo>
                    <a:lnTo>
                      <a:pt x="1321" y="5137"/>
                    </a:lnTo>
                    <a:lnTo>
                      <a:pt x="1307" y="5161"/>
                    </a:lnTo>
                    <a:lnTo>
                      <a:pt x="1300" y="5189"/>
                    </a:lnTo>
                    <a:lnTo>
                      <a:pt x="1300" y="5196"/>
                    </a:lnTo>
                    <a:lnTo>
                      <a:pt x="1297" y="5215"/>
                    </a:lnTo>
                    <a:lnTo>
                      <a:pt x="1300" y="5234"/>
                    </a:lnTo>
                    <a:lnTo>
                      <a:pt x="1314" y="5246"/>
                    </a:lnTo>
                    <a:lnTo>
                      <a:pt x="1319" y="5246"/>
                    </a:lnTo>
                    <a:lnTo>
                      <a:pt x="1340" y="5249"/>
                    </a:lnTo>
                    <a:lnTo>
                      <a:pt x="1366" y="5249"/>
                    </a:lnTo>
                    <a:lnTo>
                      <a:pt x="1388" y="5244"/>
                    </a:lnTo>
                    <a:lnTo>
                      <a:pt x="1407" y="5230"/>
                    </a:lnTo>
                    <a:lnTo>
                      <a:pt x="1421" y="5211"/>
                    </a:lnTo>
                    <a:lnTo>
                      <a:pt x="1430" y="5189"/>
                    </a:lnTo>
                    <a:lnTo>
                      <a:pt x="1426" y="5175"/>
                    </a:lnTo>
                    <a:lnTo>
                      <a:pt x="1423" y="5168"/>
                    </a:lnTo>
                    <a:lnTo>
                      <a:pt x="1414" y="5135"/>
                    </a:lnTo>
                    <a:lnTo>
                      <a:pt x="1411" y="5108"/>
                    </a:lnTo>
                    <a:lnTo>
                      <a:pt x="1411" y="5080"/>
                    </a:lnTo>
                    <a:lnTo>
                      <a:pt x="1411" y="5051"/>
                    </a:lnTo>
                    <a:lnTo>
                      <a:pt x="1414" y="5023"/>
                    </a:lnTo>
                    <a:lnTo>
                      <a:pt x="1414" y="4997"/>
                    </a:lnTo>
                    <a:lnTo>
                      <a:pt x="1411" y="4968"/>
                    </a:lnTo>
                    <a:lnTo>
                      <a:pt x="1409" y="4954"/>
                    </a:lnTo>
                    <a:lnTo>
                      <a:pt x="1404" y="4940"/>
                    </a:lnTo>
                    <a:lnTo>
                      <a:pt x="1385" y="4861"/>
                    </a:lnTo>
                    <a:lnTo>
                      <a:pt x="1378" y="4797"/>
                    </a:lnTo>
                    <a:lnTo>
                      <a:pt x="1376" y="4733"/>
                    </a:lnTo>
                    <a:lnTo>
                      <a:pt x="1376" y="4666"/>
                    </a:lnTo>
                    <a:lnTo>
                      <a:pt x="1378" y="4600"/>
                    </a:lnTo>
                    <a:lnTo>
                      <a:pt x="1381" y="4531"/>
                    </a:lnTo>
                    <a:lnTo>
                      <a:pt x="1381" y="4462"/>
                    </a:lnTo>
                    <a:lnTo>
                      <a:pt x="1381" y="4426"/>
                    </a:lnTo>
                    <a:lnTo>
                      <a:pt x="1381" y="4412"/>
                    </a:lnTo>
                    <a:lnTo>
                      <a:pt x="1390" y="4341"/>
                    </a:lnTo>
                    <a:lnTo>
                      <a:pt x="1395" y="4286"/>
                    </a:lnTo>
                    <a:lnTo>
                      <a:pt x="1397" y="4232"/>
                    </a:lnTo>
                    <a:lnTo>
                      <a:pt x="1397" y="4175"/>
                    </a:lnTo>
                    <a:lnTo>
                      <a:pt x="1392" y="4120"/>
                    </a:lnTo>
                    <a:lnTo>
                      <a:pt x="1383" y="4065"/>
                    </a:lnTo>
                    <a:lnTo>
                      <a:pt x="1369" y="4013"/>
                    </a:lnTo>
                    <a:lnTo>
                      <a:pt x="1359" y="3984"/>
                    </a:lnTo>
                    <a:lnTo>
                      <a:pt x="1352" y="3958"/>
                    </a:lnTo>
                    <a:lnTo>
                      <a:pt x="1352" y="3937"/>
                    </a:lnTo>
                    <a:lnTo>
                      <a:pt x="1357" y="3916"/>
                    </a:lnTo>
                    <a:lnTo>
                      <a:pt x="1359" y="3901"/>
                    </a:lnTo>
                    <a:lnTo>
                      <a:pt x="1366" y="3882"/>
                    </a:lnTo>
                    <a:lnTo>
                      <a:pt x="1373" y="3863"/>
                    </a:lnTo>
                    <a:lnTo>
                      <a:pt x="1392" y="3787"/>
                    </a:lnTo>
                    <a:lnTo>
                      <a:pt x="1402" y="3706"/>
                    </a:lnTo>
                    <a:lnTo>
                      <a:pt x="1404" y="3626"/>
                    </a:lnTo>
                    <a:lnTo>
                      <a:pt x="1400" y="3542"/>
                    </a:lnTo>
                    <a:lnTo>
                      <a:pt x="1397" y="3459"/>
                    </a:lnTo>
                    <a:lnTo>
                      <a:pt x="1395" y="3374"/>
                    </a:lnTo>
                    <a:lnTo>
                      <a:pt x="1397" y="3291"/>
                    </a:lnTo>
                    <a:lnTo>
                      <a:pt x="1402" y="3248"/>
                    </a:lnTo>
                    <a:lnTo>
                      <a:pt x="1397" y="3229"/>
                    </a:lnTo>
                    <a:lnTo>
                      <a:pt x="1395" y="3210"/>
                    </a:lnTo>
                    <a:lnTo>
                      <a:pt x="1390" y="3127"/>
                    </a:lnTo>
                    <a:lnTo>
                      <a:pt x="1392" y="3043"/>
                    </a:lnTo>
                    <a:lnTo>
                      <a:pt x="1397" y="2958"/>
                    </a:lnTo>
                    <a:lnTo>
                      <a:pt x="1404" y="2872"/>
                    </a:lnTo>
                    <a:lnTo>
                      <a:pt x="1409" y="2787"/>
                    </a:lnTo>
                    <a:lnTo>
                      <a:pt x="1409" y="2704"/>
                    </a:lnTo>
                    <a:lnTo>
                      <a:pt x="1407" y="2620"/>
                    </a:lnTo>
                    <a:lnTo>
                      <a:pt x="1400" y="2580"/>
                    </a:lnTo>
                    <a:lnTo>
                      <a:pt x="1409" y="2568"/>
                    </a:lnTo>
                    <a:lnTo>
                      <a:pt x="1414" y="2585"/>
                    </a:lnTo>
                    <a:lnTo>
                      <a:pt x="1423" y="2659"/>
                    </a:lnTo>
                    <a:lnTo>
                      <a:pt x="1428" y="2718"/>
                    </a:lnTo>
                    <a:lnTo>
                      <a:pt x="1428" y="2782"/>
                    </a:lnTo>
                    <a:lnTo>
                      <a:pt x="1428" y="2844"/>
                    </a:lnTo>
                    <a:lnTo>
                      <a:pt x="1428" y="2908"/>
                    </a:lnTo>
                    <a:lnTo>
                      <a:pt x="1430" y="2967"/>
                    </a:lnTo>
                    <a:lnTo>
                      <a:pt x="1438" y="3027"/>
                    </a:lnTo>
                    <a:lnTo>
                      <a:pt x="1442" y="3053"/>
                    </a:lnTo>
                    <a:lnTo>
                      <a:pt x="1445" y="3079"/>
                    </a:lnTo>
                    <a:lnTo>
                      <a:pt x="1447" y="3105"/>
                    </a:lnTo>
                    <a:lnTo>
                      <a:pt x="1452" y="3210"/>
                    </a:lnTo>
                    <a:lnTo>
                      <a:pt x="1449" y="3317"/>
                    </a:lnTo>
                    <a:lnTo>
                      <a:pt x="1447" y="3424"/>
                    </a:lnTo>
                    <a:lnTo>
                      <a:pt x="1447" y="3531"/>
                    </a:lnTo>
                    <a:lnTo>
                      <a:pt x="1454" y="3638"/>
                    </a:lnTo>
                    <a:lnTo>
                      <a:pt x="1471" y="3737"/>
                    </a:lnTo>
                    <a:lnTo>
                      <a:pt x="1499" y="3832"/>
                    </a:lnTo>
                    <a:lnTo>
                      <a:pt x="1521" y="3880"/>
                    </a:lnTo>
                    <a:lnTo>
                      <a:pt x="1521" y="3885"/>
                    </a:lnTo>
                    <a:lnTo>
                      <a:pt x="1521" y="3916"/>
                    </a:lnTo>
                    <a:lnTo>
                      <a:pt x="1518" y="3939"/>
                    </a:lnTo>
                    <a:lnTo>
                      <a:pt x="1516" y="3963"/>
                    </a:lnTo>
                    <a:lnTo>
                      <a:pt x="1511" y="3987"/>
                    </a:lnTo>
                    <a:lnTo>
                      <a:pt x="1504" y="4008"/>
                    </a:lnTo>
                    <a:lnTo>
                      <a:pt x="1497" y="4030"/>
                    </a:lnTo>
                    <a:lnTo>
                      <a:pt x="1487" y="4053"/>
                    </a:lnTo>
                    <a:lnTo>
                      <a:pt x="1485" y="4063"/>
                    </a:lnTo>
                    <a:lnTo>
                      <a:pt x="1480" y="4075"/>
                    </a:lnTo>
                    <a:lnTo>
                      <a:pt x="1468" y="4146"/>
                    </a:lnTo>
                    <a:lnTo>
                      <a:pt x="1468" y="4208"/>
                    </a:lnTo>
                    <a:lnTo>
                      <a:pt x="1471" y="4272"/>
                    </a:lnTo>
                    <a:lnTo>
                      <a:pt x="1478" y="4336"/>
                    </a:lnTo>
                    <a:lnTo>
                      <a:pt x="1485" y="4391"/>
                    </a:lnTo>
                    <a:lnTo>
                      <a:pt x="1492" y="4436"/>
                    </a:lnTo>
                    <a:lnTo>
                      <a:pt x="1497" y="4467"/>
                    </a:lnTo>
                    <a:lnTo>
                      <a:pt x="1497" y="4476"/>
                    </a:lnTo>
                    <a:lnTo>
                      <a:pt x="1497" y="4488"/>
                    </a:lnTo>
                    <a:lnTo>
                      <a:pt x="1499" y="4550"/>
                    </a:lnTo>
                    <a:lnTo>
                      <a:pt x="1499" y="4597"/>
                    </a:lnTo>
                    <a:lnTo>
                      <a:pt x="1502" y="4640"/>
                    </a:lnTo>
                    <a:lnTo>
                      <a:pt x="1504" y="4685"/>
                    </a:lnTo>
                    <a:lnTo>
                      <a:pt x="1506" y="4728"/>
                    </a:lnTo>
                    <a:lnTo>
                      <a:pt x="1506" y="4773"/>
                    </a:lnTo>
                    <a:lnTo>
                      <a:pt x="1506" y="4818"/>
                    </a:lnTo>
                    <a:lnTo>
                      <a:pt x="1506" y="4842"/>
                    </a:lnTo>
                    <a:lnTo>
                      <a:pt x="1504" y="4852"/>
                    </a:lnTo>
                    <a:lnTo>
                      <a:pt x="1499" y="4897"/>
                    </a:lnTo>
                    <a:lnTo>
                      <a:pt x="1490" y="4930"/>
                    </a:lnTo>
                    <a:lnTo>
                      <a:pt x="1483" y="4966"/>
                    </a:lnTo>
                    <a:lnTo>
                      <a:pt x="1473" y="5004"/>
                    </a:lnTo>
                    <a:lnTo>
                      <a:pt x="1468" y="5049"/>
                    </a:lnTo>
                    <a:lnTo>
                      <a:pt x="1466" y="5101"/>
                    </a:lnTo>
                    <a:lnTo>
                      <a:pt x="1471" y="5165"/>
                    </a:lnTo>
                    <a:lnTo>
                      <a:pt x="1473" y="5201"/>
                    </a:lnTo>
                    <a:lnTo>
                      <a:pt x="1473" y="5203"/>
                    </a:lnTo>
                    <a:lnTo>
                      <a:pt x="1490" y="5225"/>
                    </a:lnTo>
                    <a:lnTo>
                      <a:pt x="1514" y="5232"/>
                    </a:lnTo>
                    <a:lnTo>
                      <a:pt x="1537" y="5234"/>
                    </a:lnTo>
                    <a:lnTo>
                      <a:pt x="1552" y="5237"/>
                    </a:lnTo>
                    <a:lnTo>
                      <a:pt x="1575" y="5234"/>
                    </a:lnTo>
                    <a:lnTo>
                      <a:pt x="1599" y="5220"/>
                    </a:lnTo>
                    <a:lnTo>
                      <a:pt x="1604" y="5199"/>
                    </a:lnTo>
                    <a:lnTo>
                      <a:pt x="1599" y="5180"/>
                    </a:lnTo>
                    <a:lnTo>
                      <a:pt x="1580" y="5163"/>
                    </a:lnTo>
                    <a:lnTo>
                      <a:pt x="1556" y="5154"/>
                    </a:lnTo>
                    <a:lnTo>
                      <a:pt x="1563" y="5142"/>
                    </a:lnTo>
                    <a:lnTo>
                      <a:pt x="1585" y="5154"/>
                    </a:lnTo>
                    <a:lnTo>
                      <a:pt x="1604" y="5170"/>
                    </a:lnTo>
                    <a:lnTo>
                      <a:pt x="1611" y="5175"/>
                    </a:lnTo>
                    <a:lnTo>
                      <a:pt x="1611" y="5201"/>
                    </a:lnTo>
                    <a:lnTo>
                      <a:pt x="1611" y="5222"/>
                    </a:lnTo>
                    <a:lnTo>
                      <a:pt x="1621" y="5234"/>
                    </a:lnTo>
                    <a:lnTo>
                      <a:pt x="1640" y="5241"/>
                    </a:lnTo>
                    <a:lnTo>
                      <a:pt x="1663" y="5246"/>
                    </a:lnTo>
                    <a:lnTo>
                      <a:pt x="1682" y="5246"/>
                    </a:lnTo>
                    <a:lnTo>
                      <a:pt x="1692" y="5239"/>
                    </a:lnTo>
                    <a:lnTo>
                      <a:pt x="1699" y="5218"/>
                    </a:lnTo>
                    <a:lnTo>
                      <a:pt x="1697" y="5199"/>
                    </a:lnTo>
                    <a:lnTo>
                      <a:pt x="1692" y="5196"/>
                    </a:lnTo>
                    <a:lnTo>
                      <a:pt x="1673" y="5177"/>
                    </a:lnTo>
                    <a:lnTo>
                      <a:pt x="1668" y="5158"/>
                    </a:lnTo>
                    <a:lnTo>
                      <a:pt x="1663" y="5137"/>
                    </a:lnTo>
                    <a:lnTo>
                      <a:pt x="1661" y="5127"/>
                    </a:lnTo>
                    <a:lnTo>
                      <a:pt x="1673" y="5149"/>
                    </a:lnTo>
                    <a:lnTo>
                      <a:pt x="1678" y="5168"/>
                    </a:lnTo>
                    <a:lnTo>
                      <a:pt x="1692" y="5184"/>
                    </a:lnTo>
                    <a:lnTo>
                      <a:pt x="1711" y="5199"/>
                    </a:lnTo>
                    <a:lnTo>
                      <a:pt x="1708" y="5220"/>
                    </a:lnTo>
                    <a:lnTo>
                      <a:pt x="1706" y="5225"/>
                    </a:lnTo>
                    <a:lnTo>
                      <a:pt x="1730" y="5234"/>
                    </a:lnTo>
                    <a:lnTo>
                      <a:pt x="1742" y="5234"/>
                    </a:lnTo>
                    <a:lnTo>
                      <a:pt x="1763" y="5222"/>
                    </a:lnTo>
                    <a:lnTo>
                      <a:pt x="1763" y="5201"/>
                    </a:lnTo>
                    <a:lnTo>
                      <a:pt x="1751" y="5189"/>
                    </a:lnTo>
                    <a:lnTo>
                      <a:pt x="1735" y="5170"/>
                    </a:lnTo>
                    <a:lnTo>
                      <a:pt x="1723" y="5151"/>
                    </a:lnTo>
                    <a:lnTo>
                      <a:pt x="1718" y="5130"/>
                    </a:lnTo>
                    <a:lnTo>
                      <a:pt x="1735" y="5151"/>
                    </a:lnTo>
                    <a:lnTo>
                      <a:pt x="1746" y="5170"/>
                    </a:lnTo>
                    <a:lnTo>
                      <a:pt x="1765" y="5192"/>
                    </a:lnTo>
                    <a:lnTo>
                      <a:pt x="1773" y="5215"/>
                    </a:lnTo>
                    <a:lnTo>
                      <a:pt x="1765" y="5230"/>
                    </a:lnTo>
                    <a:lnTo>
                      <a:pt x="1784" y="5239"/>
                    </a:lnTo>
                    <a:lnTo>
                      <a:pt x="1804" y="5234"/>
                    </a:lnTo>
                    <a:lnTo>
                      <a:pt x="1823" y="5225"/>
                    </a:lnTo>
                    <a:lnTo>
                      <a:pt x="1820" y="5201"/>
                    </a:lnTo>
                    <a:lnTo>
                      <a:pt x="1813" y="5182"/>
                    </a:lnTo>
                    <a:lnTo>
                      <a:pt x="1794" y="5170"/>
                    </a:lnTo>
                    <a:lnTo>
                      <a:pt x="1789" y="5165"/>
                    </a:lnTo>
                    <a:lnTo>
                      <a:pt x="1808" y="5168"/>
                    </a:lnTo>
                    <a:lnTo>
                      <a:pt x="1818" y="5177"/>
                    </a:lnTo>
                    <a:lnTo>
                      <a:pt x="1825" y="5196"/>
                    </a:lnTo>
                    <a:lnTo>
                      <a:pt x="1827" y="5220"/>
                    </a:lnTo>
                    <a:lnTo>
                      <a:pt x="1832" y="5230"/>
                    </a:lnTo>
                    <a:lnTo>
                      <a:pt x="1851" y="5215"/>
                    </a:lnTo>
                    <a:lnTo>
                      <a:pt x="1851" y="5196"/>
                    </a:lnTo>
                    <a:lnTo>
                      <a:pt x="1844" y="5177"/>
                    </a:lnTo>
                    <a:lnTo>
                      <a:pt x="1825" y="5158"/>
                    </a:lnTo>
                    <a:lnTo>
                      <a:pt x="1813" y="5151"/>
                    </a:lnTo>
                    <a:lnTo>
                      <a:pt x="1811" y="5149"/>
                    </a:lnTo>
                    <a:lnTo>
                      <a:pt x="1792" y="5142"/>
                    </a:lnTo>
                    <a:lnTo>
                      <a:pt x="1763" y="5127"/>
                    </a:lnTo>
                    <a:lnTo>
                      <a:pt x="1739" y="5113"/>
                    </a:lnTo>
                    <a:lnTo>
                      <a:pt x="1720" y="5099"/>
                    </a:lnTo>
                    <a:lnTo>
                      <a:pt x="1716" y="5096"/>
                    </a:lnTo>
                    <a:lnTo>
                      <a:pt x="1699" y="5070"/>
                    </a:lnTo>
                    <a:lnTo>
                      <a:pt x="1692" y="5047"/>
                    </a:lnTo>
                    <a:lnTo>
                      <a:pt x="1687" y="5020"/>
                    </a:lnTo>
                    <a:lnTo>
                      <a:pt x="1687" y="4994"/>
                    </a:lnTo>
                    <a:lnTo>
                      <a:pt x="1687" y="4968"/>
                    </a:lnTo>
                    <a:lnTo>
                      <a:pt x="1685" y="4942"/>
                    </a:lnTo>
                    <a:lnTo>
                      <a:pt x="1680" y="4916"/>
                    </a:lnTo>
                    <a:lnTo>
                      <a:pt x="1675" y="4904"/>
                    </a:lnTo>
                    <a:lnTo>
                      <a:pt x="1678" y="4890"/>
                    </a:lnTo>
                    <a:lnTo>
                      <a:pt x="1697" y="4821"/>
                    </a:lnTo>
                    <a:lnTo>
                      <a:pt x="1708" y="4769"/>
                    </a:lnTo>
                    <a:lnTo>
                      <a:pt x="1725" y="4712"/>
                    </a:lnTo>
                    <a:lnTo>
                      <a:pt x="1739" y="4657"/>
                    </a:lnTo>
                    <a:lnTo>
                      <a:pt x="1756" y="4602"/>
                    </a:lnTo>
                    <a:lnTo>
                      <a:pt x="1775" y="4548"/>
                    </a:lnTo>
                    <a:lnTo>
                      <a:pt x="1794" y="4493"/>
                    </a:lnTo>
                    <a:lnTo>
                      <a:pt x="1804" y="4467"/>
                    </a:lnTo>
                    <a:lnTo>
                      <a:pt x="1813" y="4445"/>
                    </a:lnTo>
                    <a:lnTo>
                      <a:pt x="1820" y="4424"/>
                    </a:lnTo>
                    <a:lnTo>
                      <a:pt x="1846" y="4334"/>
                    </a:lnTo>
                    <a:lnTo>
                      <a:pt x="1863" y="4246"/>
                    </a:lnTo>
                    <a:lnTo>
                      <a:pt x="1870" y="4153"/>
                    </a:lnTo>
                    <a:lnTo>
                      <a:pt x="1868" y="4060"/>
                    </a:lnTo>
                    <a:lnTo>
                      <a:pt x="1858" y="3970"/>
                    </a:lnTo>
                    <a:lnTo>
                      <a:pt x="1842" y="3880"/>
                    </a:lnTo>
                    <a:lnTo>
                      <a:pt x="1815" y="3794"/>
                    </a:lnTo>
                    <a:lnTo>
                      <a:pt x="1799" y="3752"/>
                    </a:lnTo>
                    <a:lnTo>
                      <a:pt x="1799" y="3744"/>
                    </a:lnTo>
                    <a:lnTo>
                      <a:pt x="1796" y="3709"/>
                    </a:lnTo>
                    <a:lnTo>
                      <a:pt x="1796" y="3678"/>
                    </a:lnTo>
                    <a:lnTo>
                      <a:pt x="1799" y="3652"/>
                    </a:lnTo>
                    <a:lnTo>
                      <a:pt x="1801" y="3621"/>
                    </a:lnTo>
                    <a:lnTo>
                      <a:pt x="1804" y="3592"/>
                    </a:lnTo>
                    <a:lnTo>
                      <a:pt x="1804" y="3564"/>
                    </a:lnTo>
                    <a:lnTo>
                      <a:pt x="1804" y="3535"/>
                    </a:lnTo>
                    <a:lnTo>
                      <a:pt x="1801" y="3521"/>
                    </a:lnTo>
                    <a:lnTo>
                      <a:pt x="1787" y="3538"/>
                    </a:lnTo>
                    <a:lnTo>
                      <a:pt x="1780" y="3516"/>
                    </a:lnTo>
                    <a:lnTo>
                      <a:pt x="1784" y="3497"/>
                    </a:lnTo>
                    <a:lnTo>
                      <a:pt x="1794" y="3471"/>
                    </a:lnTo>
                    <a:lnTo>
                      <a:pt x="1806" y="3443"/>
                    </a:lnTo>
                    <a:lnTo>
                      <a:pt x="1846" y="3331"/>
                    </a:lnTo>
                    <a:lnTo>
                      <a:pt x="1882" y="3219"/>
                    </a:lnTo>
                    <a:lnTo>
                      <a:pt x="1913" y="3105"/>
                    </a:lnTo>
                    <a:lnTo>
                      <a:pt x="1939" y="2991"/>
                    </a:lnTo>
                    <a:lnTo>
                      <a:pt x="1960" y="2872"/>
                    </a:lnTo>
                    <a:lnTo>
                      <a:pt x="1975" y="2754"/>
                    </a:lnTo>
                    <a:lnTo>
                      <a:pt x="1984" y="2632"/>
                    </a:lnTo>
                    <a:lnTo>
                      <a:pt x="1986" y="2568"/>
                    </a:lnTo>
                    <a:lnTo>
                      <a:pt x="1986" y="2559"/>
                    </a:lnTo>
                    <a:lnTo>
                      <a:pt x="1989" y="2509"/>
                    </a:lnTo>
                    <a:lnTo>
                      <a:pt x="1991" y="2466"/>
                    </a:lnTo>
                    <a:lnTo>
                      <a:pt x="1994" y="2421"/>
                    </a:lnTo>
                    <a:lnTo>
                      <a:pt x="1994" y="2378"/>
                    </a:lnTo>
                    <a:lnTo>
                      <a:pt x="1994" y="2335"/>
                    </a:lnTo>
                    <a:lnTo>
                      <a:pt x="1991" y="2293"/>
                    </a:lnTo>
                    <a:lnTo>
                      <a:pt x="1986" y="2252"/>
                    </a:lnTo>
                    <a:lnTo>
                      <a:pt x="1982" y="2231"/>
                    </a:lnTo>
                    <a:lnTo>
                      <a:pt x="1982" y="2202"/>
                    </a:lnTo>
                    <a:lnTo>
                      <a:pt x="1982" y="2186"/>
                    </a:lnTo>
                    <a:lnTo>
                      <a:pt x="1979" y="2160"/>
                    </a:lnTo>
                    <a:lnTo>
                      <a:pt x="1977" y="2136"/>
                    </a:lnTo>
                    <a:lnTo>
                      <a:pt x="1975" y="2112"/>
                    </a:lnTo>
                    <a:lnTo>
                      <a:pt x="1975" y="2105"/>
                    </a:lnTo>
                    <a:lnTo>
                      <a:pt x="1972" y="2098"/>
                    </a:lnTo>
                    <a:lnTo>
                      <a:pt x="1960" y="2062"/>
                    </a:lnTo>
                    <a:lnTo>
                      <a:pt x="1951" y="2034"/>
                    </a:lnTo>
                    <a:lnTo>
                      <a:pt x="1939" y="2005"/>
                    </a:lnTo>
                    <a:lnTo>
                      <a:pt x="1929" y="1977"/>
                    </a:lnTo>
                    <a:lnTo>
                      <a:pt x="1920" y="1948"/>
                    </a:lnTo>
                    <a:lnTo>
                      <a:pt x="1913" y="1917"/>
                    </a:lnTo>
                    <a:lnTo>
                      <a:pt x="1906" y="1886"/>
                    </a:lnTo>
                    <a:lnTo>
                      <a:pt x="1906" y="1870"/>
                    </a:lnTo>
                    <a:lnTo>
                      <a:pt x="1887" y="1881"/>
                    </a:lnTo>
                    <a:lnTo>
                      <a:pt x="1875" y="1889"/>
                    </a:lnTo>
                    <a:lnTo>
                      <a:pt x="1868" y="1874"/>
                    </a:lnTo>
                    <a:lnTo>
                      <a:pt x="1875" y="1867"/>
                    </a:lnTo>
                    <a:lnTo>
                      <a:pt x="1899" y="1832"/>
                    </a:lnTo>
                    <a:lnTo>
                      <a:pt x="1908" y="1798"/>
                    </a:lnTo>
                    <a:lnTo>
                      <a:pt x="1908" y="1765"/>
                    </a:lnTo>
                    <a:lnTo>
                      <a:pt x="1903" y="1732"/>
                    </a:lnTo>
                    <a:lnTo>
                      <a:pt x="1894" y="1699"/>
                    </a:lnTo>
                    <a:lnTo>
                      <a:pt x="1884" y="1663"/>
                    </a:lnTo>
                    <a:lnTo>
                      <a:pt x="1875" y="1630"/>
                    </a:lnTo>
                    <a:lnTo>
                      <a:pt x="1872" y="1615"/>
                    </a:lnTo>
                    <a:lnTo>
                      <a:pt x="1868" y="1592"/>
                    </a:lnTo>
                    <a:lnTo>
                      <a:pt x="1865" y="1568"/>
                    </a:lnTo>
                    <a:lnTo>
                      <a:pt x="1865" y="1480"/>
                    </a:lnTo>
                    <a:lnTo>
                      <a:pt x="1877" y="1394"/>
                    </a:lnTo>
                    <a:lnTo>
                      <a:pt x="1894" y="1311"/>
                    </a:lnTo>
                    <a:lnTo>
                      <a:pt x="1918" y="1228"/>
                    </a:lnTo>
                    <a:lnTo>
                      <a:pt x="1937" y="1142"/>
                    </a:lnTo>
                    <a:lnTo>
                      <a:pt x="1948" y="1057"/>
                    </a:lnTo>
                    <a:lnTo>
                      <a:pt x="1951" y="969"/>
                    </a:lnTo>
                    <a:lnTo>
                      <a:pt x="1946" y="924"/>
                    </a:lnTo>
                    <a:lnTo>
                      <a:pt x="1951" y="919"/>
                    </a:lnTo>
                    <a:lnTo>
                      <a:pt x="1970" y="931"/>
                    </a:lnTo>
                    <a:lnTo>
                      <a:pt x="1977" y="952"/>
                    </a:lnTo>
                    <a:lnTo>
                      <a:pt x="1979" y="964"/>
                    </a:lnTo>
                    <a:lnTo>
                      <a:pt x="1982" y="971"/>
                    </a:lnTo>
                    <a:lnTo>
                      <a:pt x="1982" y="1019"/>
                    </a:lnTo>
                    <a:lnTo>
                      <a:pt x="1977" y="1055"/>
                    </a:lnTo>
                    <a:lnTo>
                      <a:pt x="1970" y="1093"/>
                    </a:lnTo>
                    <a:lnTo>
                      <a:pt x="1963" y="1131"/>
                    </a:lnTo>
                    <a:lnTo>
                      <a:pt x="1958" y="1166"/>
                    </a:lnTo>
                    <a:lnTo>
                      <a:pt x="1956" y="1204"/>
                    </a:lnTo>
                    <a:lnTo>
                      <a:pt x="1960" y="1240"/>
                    </a:lnTo>
                    <a:lnTo>
                      <a:pt x="1965" y="1259"/>
                    </a:lnTo>
                    <a:lnTo>
                      <a:pt x="1970" y="1271"/>
                    </a:lnTo>
                    <a:lnTo>
                      <a:pt x="1984" y="1333"/>
                    </a:lnTo>
                    <a:lnTo>
                      <a:pt x="1989" y="1385"/>
                    </a:lnTo>
                    <a:lnTo>
                      <a:pt x="1991" y="1437"/>
                    </a:lnTo>
                    <a:lnTo>
                      <a:pt x="1989" y="1489"/>
                    </a:lnTo>
                    <a:lnTo>
                      <a:pt x="1991" y="1544"/>
                    </a:lnTo>
                    <a:lnTo>
                      <a:pt x="1996" y="1594"/>
                    </a:lnTo>
                    <a:lnTo>
                      <a:pt x="2008" y="1644"/>
                    </a:lnTo>
                    <a:lnTo>
                      <a:pt x="2020" y="1668"/>
                    </a:lnTo>
                    <a:lnTo>
                      <a:pt x="2027" y="1687"/>
                    </a:lnTo>
                    <a:lnTo>
                      <a:pt x="2034" y="1706"/>
                    </a:lnTo>
                    <a:lnTo>
                      <a:pt x="2065" y="1782"/>
                    </a:lnTo>
                    <a:lnTo>
                      <a:pt x="2101" y="1858"/>
                    </a:lnTo>
                    <a:lnTo>
                      <a:pt x="2141" y="1931"/>
                    </a:lnTo>
                    <a:lnTo>
                      <a:pt x="2184" y="2003"/>
                    </a:lnTo>
                    <a:lnTo>
                      <a:pt x="2229" y="2074"/>
                    </a:lnTo>
                    <a:lnTo>
                      <a:pt x="2274" y="2145"/>
                    </a:lnTo>
                    <a:lnTo>
                      <a:pt x="2324" y="2212"/>
                    </a:lnTo>
                    <a:lnTo>
                      <a:pt x="2348" y="2247"/>
                    </a:lnTo>
                    <a:lnTo>
                      <a:pt x="2350" y="2252"/>
                    </a:lnTo>
                    <a:lnTo>
                      <a:pt x="2362" y="2271"/>
                    </a:lnTo>
                    <a:lnTo>
                      <a:pt x="2381" y="2302"/>
                    </a:lnTo>
                    <a:lnTo>
                      <a:pt x="2393" y="2338"/>
                    </a:lnTo>
                    <a:lnTo>
                      <a:pt x="2395" y="2357"/>
                    </a:lnTo>
                    <a:lnTo>
                      <a:pt x="2398" y="2376"/>
                    </a:lnTo>
                    <a:lnTo>
                      <a:pt x="2395" y="2383"/>
                    </a:lnTo>
                    <a:lnTo>
                      <a:pt x="2393" y="2397"/>
                    </a:lnTo>
                    <a:lnTo>
                      <a:pt x="2386" y="2461"/>
                    </a:lnTo>
                    <a:lnTo>
                      <a:pt x="2388" y="2518"/>
                    </a:lnTo>
                    <a:lnTo>
                      <a:pt x="2398" y="2575"/>
                    </a:lnTo>
                    <a:lnTo>
                      <a:pt x="2409" y="2632"/>
                    </a:lnTo>
                    <a:lnTo>
                      <a:pt x="2421" y="2692"/>
                    </a:lnTo>
                    <a:lnTo>
                      <a:pt x="2436" y="2746"/>
                    </a:lnTo>
                    <a:lnTo>
                      <a:pt x="2445" y="2796"/>
                    </a:lnTo>
                    <a:lnTo>
                      <a:pt x="2450" y="2820"/>
                    </a:lnTo>
                    <a:lnTo>
                      <a:pt x="2471" y="2837"/>
                    </a:lnTo>
                    <a:lnTo>
                      <a:pt x="2483" y="2813"/>
                    </a:lnTo>
                    <a:lnTo>
                      <a:pt x="2483" y="2811"/>
                    </a:lnTo>
                    <a:lnTo>
                      <a:pt x="2483" y="2803"/>
                    </a:lnTo>
                    <a:lnTo>
                      <a:pt x="2481" y="2782"/>
                    </a:lnTo>
                    <a:lnTo>
                      <a:pt x="2476" y="2751"/>
                    </a:lnTo>
                    <a:lnTo>
                      <a:pt x="2471" y="2727"/>
                    </a:lnTo>
                    <a:lnTo>
                      <a:pt x="2469" y="2708"/>
                    </a:lnTo>
                    <a:lnTo>
                      <a:pt x="2469" y="2704"/>
                    </a:lnTo>
                    <a:lnTo>
                      <a:pt x="2464" y="2680"/>
                    </a:lnTo>
                    <a:lnTo>
                      <a:pt x="2462" y="2656"/>
                    </a:lnTo>
                    <a:lnTo>
                      <a:pt x="2462" y="2654"/>
                    </a:lnTo>
                    <a:lnTo>
                      <a:pt x="2469" y="2656"/>
                    </a:lnTo>
                    <a:lnTo>
                      <a:pt x="2485" y="2675"/>
                    </a:lnTo>
                    <a:lnTo>
                      <a:pt x="2493" y="2694"/>
                    </a:lnTo>
                    <a:lnTo>
                      <a:pt x="2495" y="2718"/>
                    </a:lnTo>
                    <a:lnTo>
                      <a:pt x="2495" y="2739"/>
                    </a:lnTo>
                    <a:lnTo>
                      <a:pt x="2495" y="2763"/>
                    </a:lnTo>
                    <a:lnTo>
                      <a:pt x="2495" y="2784"/>
                    </a:lnTo>
                    <a:lnTo>
                      <a:pt x="2500" y="2806"/>
                    </a:lnTo>
                    <a:lnTo>
                      <a:pt x="2502" y="2813"/>
                    </a:lnTo>
                    <a:lnTo>
                      <a:pt x="2502" y="2820"/>
                    </a:lnTo>
                    <a:lnTo>
                      <a:pt x="2509" y="2849"/>
                    </a:lnTo>
                    <a:lnTo>
                      <a:pt x="2514" y="2868"/>
                    </a:lnTo>
                    <a:lnTo>
                      <a:pt x="2524" y="2899"/>
                    </a:lnTo>
                    <a:lnTo>
                      <a:pt x="2540" y="2915"/>
                    </a:lnTo>
                    <a:lnTo>
                      <a:pt x="2564" y="2920"/>
                    </a:lnTo>
                    <a:lnTo>
                      <a:pt x="2569" y="2896"/>
                    </a:lnTo>
                    <a:lnTo>
                      <a:pt x="2566" y="2868"/>
                    </a:lnTo>
                    <a:lnTo>
                      <a:pt x="2559" y="2837"/>
                    </a:lnTo>
                    <a:lnTo>
                      <a:pt x="2552" y="2818"/>
                    </a:lnTo>
                    <a:lnTo>
                      <a:pt x="2552" y="2787"/>
                    </a:lnTo>
                    <a:lnTo>
                      <a:pt x="2550" y="2761"/>
                    </a:lnTo>
                    <a:lnTo>
                      <a:pt x="2545" y="2737"/>
                    </a:lnTo>
                    <a:lnTo>
                      <a:pt x="2545" y="2725"/>
                    </a:lnTo>
                    <a:lnTo>
                      <a:pt x="2538" y="2704"/>
                    </a:lnTo>
                    <a:lnTo>
                      <a:pt x="2533" y="2678"/>
                    </a:lnTo>
                    <a:lnTo>
                      <a:pt x="2531" y="2656"/>
                    </a:lnTo>
                    <a:lnTo>
                      <a:pt x="2526" y="2656"/>
                    </a:lnTo>
                    <a:lnTo>
                      <a:pt x="2495" y="2651"/>
                    </a:lnTo>
                    <a:lnTo>
                      <a:pt x="2464" y="2647"/>
                    </a:lnTo>
                    <a:lnTo>
                      <a:pt x="2436" y="2639"/>
                    </a:lnTo>
                    <a:lnTo>
                      <a:pt x="2414" y="2635"/>
                    </a:lnTo>
                    <a:lnTo>
                      <a:pt x="2436" y="2620"/>
                    </a:lnTo>
                    <a:lnTo>
                      <a:pt x="2447" y="2620"/>
                    </a:lnTo>
                    <a:lnTo>
                      <a:pt x="2455" y="2620"/>
                    </a:lnTo>
                    <a:lnTo>
                      <a:pt x="2488" y="2628"/>
                    </a:lnTo>
                    <a:lnTo>
                      <a:pt x="2514" y="2630"/>
                    </a:lnTo>
                    <a:lnTo>
                      <a:pt x="2545" y="2630"/>
                    </a:lnTo>
                    <a:lnTo>
                      <a:pt x="2573" y="2628"/>
                    </a:lnTo>
                    <a:lnTo>
                      <a:pt x="2602" y="2625"/>
                    </a:lnTo>
                    <a:lnTo>
                      <a:pt x="2630" y="2620"/>
                    </a:lnTo>
                    <a:lnTo>
                      <a:pt x="2659" y="2611"/>
                    </a:lnTo>
                    <a:lnTo>
                      <a:pt x="2671" y="2606"/>
                    </a:lnTo>
                    <a:lnTo>
                      <a:pt x="2678" y="2623"/>
                    </a:lnTo>
                    <a:lnTo>
                      <a:pt x="2676" y="2625"/>
                    </a:lnTo>
                    <a:lnTo>
                      <a:pt x="2654" y="2635"/>
                    </a:lnTo>
                    <a:lnTo>
                      <a:pt x="2621" y="2644"/>
                    </a:lnTo>
                    <a:lnTo>
                      <a:pt x="2585" y="2651"/>
                    </a:lnTo>
                    <a:lnTo>
                      <a:pt x="2566" y="2654"/>
                    </a:lnTo>
                    <a:lnTo>
                      <a:pt x="2543" y="2656"/>
                    </a:lnTo>
                    <a:lnTo>
                      <a:pt x="2545" y="2663"/>
                    </a:lnTo>
                    <a:lnTo>
                      <a:pt x="2559" y="2701"/>
                    </a:lnTo>
                    <a:lnTo>
                      <a:pt x="2566" y="2732"/>
                    </a:lnTo>
                    <a:lnTo>
                      <a:pt x="2569" y="2765"/>
                    </a:lnTo>
                    <a:lnTo>
                      <a:pt x="2573" y="2796"/>
                    </a:lnTo>
                    <a:lnTo>
                      <a:pt x="2576" y="2830"/>
                    </a:lnTo>
                    <a:lnTo>
                      <a:pt x="2581" y="2863"/>
                    </a:lnTo>
                    <a:lnTo>
                      <a:pt x="2585" y="2896"/>
                    </a:lnTo>
                    <a:lnTo>
                      <a:pt x="2590" y="2913"/>
                    </a:lnTo>
                    <a:lnTo>
                      <a:pt x="2595" y="2932"/>
                    </a:lnTo>
                    <a:lnTo>
                      <a:pt x="2611" y="2951"/>
                    </a:lnTo>
                    <a:lnTo>
                      <a:pt x="2616" y="2951"/>
                    </a:lnTo>
                    <a:lnTo>
                      <a:pt x="2638" y="2939"/>
                    </a:lnTo>
                    <a:lnTo>
                      <a:pt x="2642" y="2920"/>
                    </a:lnTo>
                    <a:lnTo>
                      <a:pt x="2640" y="2903"/>
                    </a:lnTo>
                    <a:lnTo>
                      <a:pt x="2638" y="2879"/>
                    </a:lnTo>
                    <a:lnTo>
                      <a:pt x="2638" y="2860"/>
                    </a:lnTo>
                    <a:lnTo>
                      <a:pt x="2633" y="2841"/>
                    </a:lnTo>
                    <a:lnTo>
                      <a:pt x="2630" y="2822"/>
                    </a:lnTo>
                    <a:lnTo>
                      <a:pt x="2628" y="2799"/>
                    </a:lnTo>
                    <a:lnTo>
                      <a:pt x="2623" y="2780"/>
                    </a:lnTo>
                    <a:lnTo>
                      <a:pt x="2619" y="2761"/>
                    </a:lnTo>
                    <a:lnTo>
                      <a:pt x="2616" y="2739"/>
                    </a:lnTo>
                    <a:lnTo>
                      <a:pt x="2614" y="2716"/>
                    </a:lnTo>
                    <a:lnTo>
                      <a:pt x="2614" y="2692"/>
                    </a:lnTo>
                    <a:lnTo>
                      <a:pt x="2611" y="2670"/>
                    </a:lnTo>
                    <a:lnTo>
                      <a:pt x="2630" y="2659"/>
                    </a:lnTo>
                    <a:lnTo>
                      <a:pt x="2630" y="2668"/>
                    </a:lnTo>
                    <a:lnTo>
                      <a:pt x="2635" y="2706"/>
                    </a:lnTo>
                    <a:lnTo>
                      <a:pt x="2638" y="2732"/>
                    </a:lnTo>
                    <a:lnTo>
                      <a:pt x="2638" y="2758"/>
                    </a:lnTo>
                    <a:lnTo>
                      <a:pt x="2642" y="2784"/>
                    </a:lnTo>
                    <a:lnTo>
                      <a:pt x="2645" y="2808"/>
                    </a:lnTo>
                    <a:lnTo>
                      <a:pt x="2647" y="2834"/>
                    </a:lnTo>
                    <a:lnTo>
                      <a:pt x="2654" y="2863"/>
                    </a:lnTo>
                    <a:lnTo>
                      <a:pt x="2657" y="2877"/>
                    </a:lnTo>
                    <a:lnTo>
                      <a:pt x="2657" y="2882"/>
                    </a:lnTo>
                    <a:lnTo>
                      <a:pt x="2668" y="2901"/>
                    </a:lnTo>
                    <a:lnTo>
                      <a:pt x="2690" y="2896"/>
                    </a:lnTo>
                    <a:lnTo>
                      <a:pt x="2695" y="2875"/>
                    </a:lnTo>
                    <a:lnTo>
                      <a:pt x="2695" y="2868"/>
                    </a:lnTo>
                    <a:lnTo>
                      <a:pt x="2697" y="2856"/>
                    </a:lnTo>
                    <a:lnTo>
                      <a:pt x="2699" y="2801"/>
                    </a:lnTo>
                    <a:lnTo>
                      <a:pt x="2702" y="2761"/>
                    </a:lnTo>
                    <a:lnTo>
                      <a:pt x="2702" y="2723"/>
                    </a:lnTo>
                    <a:lnTo>
                      <a:pt x="2699" y="2687"/>
                    </a:lnTo>
                    <a:lnTo>
                      <a:pt x="2699" y="2651"/>
                    </a:lnTo>
                    <a:lnTo>
                      <a:pt x="2702" y="2611"/>
                    </a:lnTo>
                    <a:lnTo>
                      <a:pt x="2706" y="2568"/>
                    </a:lnTo>
                    <a:lnTo>
                      <a:pt x="2709" y="2544"/>
                    </a:lnTo>
                    <a:lnTo>
                      <a:pt x="2687" y="2533"/>
                    </a:lnTo>
                    <a:lnTo>
                      <a:pt x="2668" y="2518"/>
                    </a:lnTo>
                    <a:lnTo>
                      <a:pt x="2668" y="2514"/>
                    </a:lnTo>
                    <a:lnTo>
                      <a:pt x="2676" y="2514"/>
                    </a:lnTo>
                    <a:lnTo>
                      <a:pt x="2704" y="2523"/>
                    </a:lnTo>
                    <a:lnTo>
                      <a:pt x="2725" y="2540"/>
                    </a:lnTo>
                    <a:lnTo>
                      <a:pt x="2744" y="2561"/>
                    </a:lnTo>
                    <a:lnTo>
                      <a:pt x="2766" y="2585"/>
                    </a:lnTo>
                    <a:lnTo>
                      <a:pt x="2785" y="2601"/>
                    </a:lnTo>
                    <a:lnTo>
                      <a:pt x="2806" y="2611"/>
                    </a:lnTo>
                    <a:lnTo>
                      <a:pt x="2828" y="2609"/>
                    </a:lnTo>
                    <a:lnTo>
                      <a:pt x="2842" y="2601"/>
                    </a:lnTo>
                    <a:lnTo>
                      <a:pt x="2840" y="2582"/>
                    </a:lnTo>
                    <a:lnTo>
                      <a:pt x="2828" y="2556"/>
                    </a:lnTo>
                    <a:lnTo>
                      <a:pt x="2809" y="2525"/>
                    </a:lnTo>
                    <a:lnTo>
                      <a:pt x="2787" y="2492"/>
                    </a:lnTo>
                    <a:lnTo>
                      <a:pt x="2761" y="2457"/>
                    </a:lnTo>
                    <a:lnTo>
                      <a:pt x="2737" y="2426"/>
                    </a:lnTo>
                    <a:lnTo>
                      <a:pt x="2714" y="2402"/>
                    </a:lnTo>
                    <a:lnTo>
                      <a:pt x="2704" y="2392"/>
                    </a:lnTo>
                    <a:lnTo>
                      <a:pt x="2690" y="2380"/>
                    </a:lnTo>
                    <a:lnTo>
                      <a:pt x="2638" y="2326"/>
                    </a:lnTo>
                    <a:lnTo>
                      <a:pt x="2602" y="2278"/>
                    </a:lnTo>
                    <a:lnTo>
                      <a:pt x="2576" y="2226"/>
                    </a:lnTo>
                    <a:lnTo>
                      <a:pt x="2552" y="2169"/>
                    </a:lnTo>
                    <a:lnTo>
                      <a:pt x="2531" y="2110"/>
                    </a:lnTo>
                    <a:lnTo>
                      <a:pt x="2509" y="2050"/>
                    </a:lnTo>
                    <a:lnTo>
                      <a:pt x="2485" y="1986"/>
                    </a:lnTo>
                    <a:lnTo>
                      <a:pt x="2474" y="1955"/>
                    </a:lnTo>
                    <a:lnTo>
                      <a:pt x="2464" y="1927"/>
                    </a:lnTo>
                    <a:lnTo>
                      <a:pt x="2459" y="1900"/>
                    </a:lnTo>
                    <a:lnTo>
                      <a:pt x="2452" y="1877"/>
                    </a:lnTo>
                    <a:lnTo>
                      <a:pt x="2443" y="1865"/>
                    </a:lnTo>
                    <a:lnTo>
                      <a:pt x="2440" y="1846"/>
                    </a:lnTo>
                    <a:lnTo>
                      <a:pt x="2447" y="1846"/>
                    </a:lnTo>
                    <a:lnTo>
                      <a:pt x="2445" y="1836"/>
                    </a:lnTo>
                    <a:lnTo>
                      <a:pt x="2436" y="1782"/>
                    </a:lnTo>
                    <a:lnTo>
                      <a:pt x="2428" y="1741"/>
                    </a:lnTo>
                    <a:lnTo>
                      <a:pt x="2417" y="1699"/>
                    </a:lnTo>
                    <a:lnTo>
                      <a:pt x="2405" y="1658"/>
                    </a:lnTo>
                    <a:lnTo>
                      <a:pt x="2393" y="1618"/>
                    </a:lnTo>
                    <a:lnTo>
                      <a:pt x="2379" y="1577"/>
                    </a:lnTo>
                    <a:lnTo>
                      <a:pt x="2364" y="1537"/>
                    </a:lnTo>
                    <a:lnTo>
                      <a:pt x="2357" y="1518"/>
                    </a:lnTo>
                    <a:lnTo>
                      <a:pt x="2348" y="1504"/>
                    </a:lnTo>
                    <a:lnTo>
                      <a:pt x="2303" y="1435"/>
                    </a:lnTo>
                    <a:lnTo>
                      <a:pt x="2274" y="1371"/>
                    </a:lnTo>
                    <a:lnTo>
                      <a:pt x="2255" y="1306"/>
                    </a:lnTo>
                    <a:lnTo>
                      <a:pt x="2241" y="1238"/>
                    </a:lnTo>
                    <a:lnTo>
                      <a:pt x="2231" y="1169"/>
                    </a:lnTo>
                    <a:lnTo>
                      <a:pt x="2229" y="1097"/>
                    </a:lnTo>
                    <a:lnTo>
                      <a:pt x="2229" y="1024"/>
                    </a:lnTo>
                    <a:lnTo>
                      <a:pt x="2231" y="986"/>
                    </a:lnTo>
                    <a:lnTo>
                      <a:pt x="2229" y="969"/>
                    </a:lnTo>
                    <a:lnTo>
                      <a:pt x="2226" y="950"/>
                    </a:lnTo>
                    <a:lnTo>
                      <a:pt x="2219" y="881"/>
                    </a:lnTo>
                    <a:lnTo>
                      <a:pt x="2219" y="812"/>
                    </a:lnTo>
                    <a:lnTo>
                      <a:pt x="2224" y="743"/>
                    </a:lnTo>
                    <a:lnTo>
                      <a:pt x="2226" y="674"/>
                    </a:lnTo>
                    <a:lnTo>
                      <a:pt x="2222" y="608"/>
                    </a:lnTo>
                    <a:lnTo>
                      <a:pt x="2207" y="544"/>
                    </a:lnTo>
                    <a:lnTo>
                      <a:pt x="2181" y="480"/>
                    </a:lnTo>
                    <a:lnTo>
                      <a:pt x="2165" y="446"/>
                    </a:lnTo>
                    <a:lnTo>
                      <a:pt x="2155" y="432"/>
                    </a:lnTo>
                    <a:lnTo>
                      <a:pt x="2101" y="370"/>
                    </a:lnTo>
                    <a:lnTo>
                      <a:pt x="2046" y="335"/>
                    </a:lnTo>
                    <a:lnTo>
                      <a:pt x="1986" y="311"/>
                    </a:lnTo>
                    <a:lnTo>
                      <a:pt x="1925" y="289"/>
                    </a:lnTo>
                    <a:lnTo>
                      <a:pt x="1861" y="273"/>
                    </a:lnTo>
                    <a:lnTo>
                      <a:pt x="1796" y="251"/>
                    </a:lnTo>
                    <a:lnTo>
                      <a:pt x="1735" y="228"/>
                    </a:lnTo>
                    <a:lnTo>
                      <a:pt x="1706" y="211"/>
                    </a:lnTo>
                    <a:lnTo>
                      <a:pt x="1699" y="209"/>
                    </a:lnTo>
                    <a:lnTo>
                      <a:pt x="1666" y="183"/>
                    </a:lnTo>
                    <a:lnTo>
                      <a:pt x="1642" y="159"/>
                    </a:lnTo>
                    <a:lnTo>
                      <a:pt x="1623" y="135"/>
                    </a:lnTo>
                    <a:lnTo>
                      <a:pt x="1606" y="106"/>
                    </a:lnTo>
                    <a:lnTo>
                      <a:pt x="1594" y="78"/>
                    </a:lnTo>
                    <a:lnTo>
                      <a:pt x="1590" y="47"/>
                    </a:lnTo>
                    <a:lnTo>
                      <a:pt x="1590" y="14"/>
                    </a:lnTo>
                    <a:lnTo>
                      <a:pt x="1592" y="0"/>
                    </a:lnTo>
                    <a:lnTo>
                      <a:pt x="1571" y="23"/>
                    </a:lnTo>
                    <a:lnTo>
                      <a:pt x="1552" y="40"/>
                    </a:lnTo>
                    <a:lnTo>
                      <a:pt x="1535" y="59"/>
                    </a:lnTo>
                    <a:lnTo>
                      <a:pt x="1521" y="73"/>
                    </a:lnTo>
                    <a:lnTo>
                      <a:pt x="1514" y="78"/>
                    </a:lnTo>
                    <a:lnTo>
                      <a:pt x="1473" y="92"/>
                    </a:lnTo>
                    <a:lnTo>
                      <a:pt x="1442" y="102"/>
                    </a:lnTo>
                    <a:lnTo>
                      <a:pt x="1407" y="106"/>
                    </a:lnTo>
                    <a:lnTo>
                      <a:pt x="1371" y="106"/>
                    </a:lnTo>
                    <a:lnTo>
                      <a:pt x="1338" y="102"/>
                    </a:lnTo>
                    <a:lnTo>
                      <a:pt x="1304" y="90"/>
                    </a:lnTo>
                    <a:lnTo>
                      <a:pt x="1276" y="76"/>
                    </a:lnTo>
                    <a:lnTo>
                      <a:pt x="1262" y="64"/>
                    </a:lnTo>
                    <a:lnTo>
                      <a:pt x="1245" y="45"/>
                    </a:lnTo>
                    <a:lnTo>
                      <a:pt x="1228" y="28"/>
                    </a:lnTo>
                    <a:lnTo>
                      <a:pt x="1221" y="23"/>
                    </a:lnTo>
                    <a:lnTo>
                      <a:pt x="1224" y="42"/>
                    </a:lnTo>
                    <a:lnTo>
                      <a:pt x="1226" y="71"/>
                    </a:lnTo>
                    <a:lnTo>
                      <a:pt x="1226" y="102"/>
                    </a:lnTo>
                    <a:lnTo>
                      <a:pt x="1221" y="130"/>
                    </a:lnTo>
                    <a:lnTo>
                      <a:pt x="1219" y="137"/>
                    </a:lnTo>
                    <a:lnTo>
                      <a:pt x="1214" y="147"/>
                    </a:lnTo>
                    <a:lnTo>
                      <a:pt x="1183" y="180"/>
                    </a:lnTo>
                    <a:lnTo>
                      <a:pt x="1155" y="202"/>
                    </a:lnTo>
                    <a:lnTo>
                      <a:pt x="1119" y="221"/>
                    </a:lnTo>
                    <a:lnTo>
                      <a:pt x="1079" y="237"/>
                    </a:lnTo>
                    <a:lnTo>
                      <a:pt x="1038" y="251"/>
                    </a:lnTo>
                    <a:lnTo>
                      <a:pt x="996" y="266"/>
                    </a:lnTo>
                    <a:lnTo>
                      <a:pt x="955" y="282"/>
                    </a:lnTo>
                    <a:lnTo>
                      <a:pt x="936" y="292"/>
                    </a:lnTo>
                    <a:lnTo>
                      <a:pt x="929" y="292"/>
                    </a:lnTo>
                    <a:lnTo>
                      <a:pt x="891" y="297"/>
                    </a:lnTo>
                    <a:lnTo>
                      <a:pt x="863" y="304"/>
                    </a:lnTo>
                    <a:lnTo>
                      <a:pt x="834" y="313"/>
                    </a:lnTo>
                    <a:lnTo>
                      <a:pt x="808" y="323"/>
                    </a:lnTo>
                    <a:lnTo>
                      <a:pt x="782" y="335"/>
                    </a:lnTo>
                    <a:lnTo>
                      <a:pt x="756" y="349"/>
                    </a:lnTo>
                    <a:lnTo>
                      <a:pt x="729" y="363"/>
                    </a:lnTo>
                    <a:lnTo>
                      <a:pt x="718" y="370"/>
                    </a:lnTo>
                    <a:lnTo>
                      <a:pt x="713" y="375"/>
                    </a:lnTo>
                    <a:lnTo>
                      <a:pt x="689" y="396"/>
                    </a:lnTo>
                    <a:lnTo>
                      <a:pt x="672" y="420"/>
                    </a:lnTo>
                    <a:lnTo>
                      <a:pt x="653" y="449"/>
                    </a:lnTo>
                    <a:lnTo>
                      <a:pt x="634" y="480"/>
                    </a:lnTo>
                    <a:lnTo>
                      <a:pt x="618" y="515"/>
                    </a:lnTo>
                    <a:lnTo>
                      <a:pt x="603" y="558"/>
                    </a:lnTo>
                    <a:lnTo>
                      <a:pt x="589" y="605"/>
                    </a:lnTo>
                    <a:lnTo>
                      <a:pt x="582" y="629"/>
                    </a:lnTo>
                    <a:lnTo>
                      <a:pt x="580" y="639"/>
                    </a:lnTo>
                    <a:lnTo>
                      <a:pt x="575" y="682"/>
                    </a:lnTo>
                    <a:lnTo>
                      <a:pt x="577" y="715"/>
                    </a:lnTo>
                    <a:lnTo>
                      <a:pt x="584" y="746"/>
                    </a:lnTo>
                    <a:lnTo>
                      <a:pt x="594" y="779"/>
                    </a:lnTo>
                    <a:lnTo>
                      <a:pt x="601" y="807"/>
                    </a:lnTo>
                    <a:lnTo>
                      <a:pt x="608" y="838"/>
                    </a:lnTo>
                    <a:lnTo>
                      <a:pt x="615" y="872"/>
                    </a:lnTo>
                    <a:lnTo>
                      <a:pt x="618" y="886"/>
                    </a:lnTo>
                    <a:lnTo>
                      <a:pt x="615" y="895"/>
                    </a:lnTo>
                    <a:lnTo>
                      <a:pt x="606" y="931"/>
                    </a:lnTo>
                    <a:lnTo>
                      <a:pt x="601" y="960"/>
                    </a:lnTo>
                    <a:lnTo>
                      <a:pt x="596" y="990"/>
                    </a:lnTo>
                    <a:lnTo>
                      <a:pt x="596" y="1021"/>
                    </a:lnTo>
                    <a:lnTo>
                      <a:pt x="596" y="1052"/>
                    </a:lnTo>
                    <a:lnTo>
                      <a:pt x="596" y="1083"/>
                    </a:lnTo>
                    <a:lnTo>
                      <a:pt x="599" y="1114"/>
                    </a:lnTo>
                    <a:lnTo>
                      <a:pt x="603" y="1131"/>
                    </a:lnTo>
                    <a:lnTo>
                      <a:pt x="606" y="1150"/>
                    </a:lnTo>
                    <a:lnTo>
                      <a:pt x="606" y="1169"/>
                    </a:lnTo>
                    <a:lnTo>
                      <a:pt x="603" y="1242"/>
                    </a:lnTo>
                    <a:lnTo>
                      <a:pt x="582" y="1311"/>
                    </a:lnTo>
                    <a:lnTo>
                      <a:pt x="554" y="1378"/>
                    </a:lnTo>
                    <a:lnTo>
                      <a:pt x="520" y="1444"/>
                    </a:lnTo>
                    <a:lnTo>
                      <a:pt x="485" y="1511"/>
                    </a:lnTo>
                    <a:lnTo>
                      <a:pt x="456" y="1577"/>
                    </a:lnTo>
                    <a:lnTo>
                      <a:pt x="437" y="1649"/>
                    </a:lnTo>
                    <a:lnTo>
                      <a:pt x="432" y="1687"/>
                    </a:lnTo>
                    <a:lnTo>
                      <a:pt x="428" y="1703"/>
                    </a:lnTo>
                    <a:lnTo>
                      <a:pt x="411" y="1784"/>
                    </a:lnTo>
                    <a:lnTo>
                      <a:pt x="394" y="1851"/>
                    </a:lnTo>
                    <a:lnTo>
                      <a:pt x="380" y="1917"/>
                    </a:lnTo>
                    <a:lnTo>
                      <a:pt x="363" y="1984"/>
                    </a:lnTo>
                    <a:lnTo>
                      <a:pt x="347" y="2050"/>
                    </a:lnTo>
                    <a:lnTo>
                      <a:pt x="328" y="2114"/>
                    </a:lnTo>
                    <a:lnTo>
                      <a:pt x="306" y="2179"/>
                    </a:lnTo>
                    <a:lnTo>
                      <a:pt x="297" y="2209"/>
                    </a:lnTo>
                    <a:lnTo>
                      <a:pt x="295" y="2219"/>
                    </a:lnTo>
                    <a:lnTo>
                      <a:pt x="278" y="2259"/>
                    </a:lnTo>
                    <a:lnTo>
                      <a:pt x="259" y="2285"/>
                    </a:lnTo>
                    <a:lnTo>
                      <a:pt x="235" y="2312"/>
                    </a:lnTo>
                    <a:lnTo>
                      <a:pt x="209" y="2335"/>
                    </a:lnTo>
                    <a:lnTo>
                      <a:pt x="183" y="2359"/>
                    </a:lnTo>
                    <a:lnTo>
                      <a:pt x="157" y="2383"/>
                    </a:lnTo>
                    <a:lnTo>
                      <a:pt x="131" y="2407"/>
                    </a:lnTo>
                    <a:lnTo>
                      <a:pt x="119" y="2421"/>
                    </a:lnTo>
                    <a:lnTo>
                      <a:pt x="114" y="2423"/>
                    </a:lnTo>
                    <a:lnTo>
                      <a:pt x="88" y="2454"/>
                    </a:lnTo>
                    <a:lnTo>
                      <a:pt x="71" y="2483"/>
                    </a:lnTo>
                    <a:lnTo>
                      <a:pt x="57" y="2518"/>
                    </a:lnTo>
                    <a:lnTo>
                      <a:pt x="47" y="2537"/>
                    </a:lnTo>
                    <a:lnTo>
                      <a:pt x="43" y="2549"/>
                    </a:lnTo>
                    <a:lnTo>
                      <a:pt x="24" y="2571"/>
                    </a:lnTo>
                    <a:lnTo>
                      <a:pt x="5" y="2590"/>
                    </a:lnTo>
                    <a:lnTo>
                      <a:pt x="0" y="2611"/>
                    </a:lnTo>
                    <a:lnTo>
                      <a:pt x="12" y="2630"/>
                    </a:lnTo>
                    <a:lnTo>
                      <a:pt x="31" y="2630"/>
                    </a:lnTo>
                    <a:lnTo>
                      <a:pt x="59" y="2611"/>
                    </a:lnTo>
                    <a:lnTo>
                      <a:pt x="88" y="2587"/>
                    </a:lnTo>
                    <a:lnTo>
                      <a:pt x="107" y="2568"/>
                    </a:lnTo>
                    <a:lnTo>
                      <a:pt x="135" y="2542"/>
                    </a:lnTo>
                    <a:lnTo>
                      <a:pt x="159" y="2521"/>
                    </a:lnTo>
                    <a:lnTo>
                      <a:pt x="185" y="2509"/>
                    </a:lnTo>
                    <a:lnTo>
                      <a:pt x="207" y="2509"/>
                    </a:lnTo>
                    <a:lnTo>
                      <a:pt x="183" y="2530"/>
                    </a:lnTo>
                    <a:lnTo>
                      <a:pt x="157" y="2544"/>
                    </a:lnTo>
                    <a:lnTo>
                      <a:pt x="145" y="2552"/>
                    </a:lnTo>
                    <a:lnTo>
                      <a:pt x="145" y="2554"/>
                    </a:lnTo>
                    <a:lnTo>
                      <a:pt x="145" y="2582"/>
                    </a:lnTo>
                    <a:lnTo>
                      <a:pt x="145" y="2611"/>
                    </a:lnTo>
                    <a:lnTo>
                      <a:pt x="145" y="2637"/>
                    </a:lnTo>
                    <a:lnTo>
                      <a:pt x="143" y="2656"/>
                    </a:lnTo>
                    <a:lnTo>
                      <a:pt x="145" y="2666"/>
                    </a:lnTo>
                    <a:lnTo>
                      <a:pt x="152" y="2704"/>
                    </a:lnTo>
                    <a:lnTo>
                      <a:pt x="154" y="2735"/>
                    </a:lnTo>
                    <a:lnTo>
                      <a:pt x="152" y="2768"/>
                    </a:lnTo>
                    <a:lnTo>
                      <a:pt x="150" y="2799"/>
                    </a:lnTo>
                    <a:lnTo>
                      <a:pt x="147" y="2830"/>
                    </a:lnTo>
                    <a:lnTo>
                      <a:pt x="147" y="2860"/>
                    </a:lnTo>
                    <a:lnTo>
                      <a:pt x="150" y="2891"/>
                    </a:lnTo>
                    <a:lnTo>
                      <a:pt x="154" y="2908"/>
                    </a:lnTo>
                    <a:lnTo>
                      <a:pt x="169" y="2929"/>
                    </a:lnTo>
                    <a:lnTo>
                      <a:pt x="185" y="2929"/>
                    </a:lnTo>
                    <a:lnTo>
                      <a:pt x="192" y="2903"/>
                    </a:lnTo>
                    <a:lnTo>
                      <a:pt x="190" y="2877"/>
                    </a:lnTo>
                    <a:lnTo>
                      <a:pt x="192" y="2853"/>
                    </a:lnTo>
                    <a:lnTo>
                      <a:pt x="192" y="2849"/>
                    </a:lnTo>
                    <a:lnTo>
                      <a:pt x="192" y="2844"/>
                    </a:lnTo>
                    <a:lnTo>
                      <a:pt x="190" y="2815"/>
                    </a:lnTo>
                    <a:lnTo>
                      <a:pt x="190" y="2792"/>
                    </a:lnTo>
                    <a:lnTo>
                      <a:pt x="192" y="2768"/>
                    </a:lnTo>
                    <a:lnTo>
                      <a:pt x="195" y="2746"/>
                    </a:lnTo>
                    <a:lnTo>
                      <a:pt x="200" y="2727"/>
                    </a:lnTo>
                    <a:lnTo>
                      <a:pt x="209" y="2704"/>
                    </a:lnTo>
                    <a:lnTo>
                      <a:pt x="214" y="2704"/>
                    </a:lnTo>
                    <a:lnTo>
                      <a:pt x="221" y="2723"/>
                    </a:lnTo>
                    <a:lnTo>
                      <a:pt x="216" y="2754"/>
                    </a:lnTo>
                    <a:lnTo>
                      <a:pt x="211" y="2775"/>
                    </a:lnTo>
                    <a:lnTo>
                      <a:pt x="209" y="2794"/>
                    </a:lnTo>
                    <a:lnTo>
                      <a:pt x="209" y="2813"/>
                    </a:lnTo>
                    <a:lnTo>
                      <a:pt x="209" y="2822"/>
                    </a:lnTo>
                    <a:lnTo>
                      <a:pt x="209" y="2827"/>
                    </a:lnTo>
                    <a:lnTo>
                      <a:pt x="209" y="2849"/>
                    </a:lnTo>
                    <a:lnTo>
                      <a:pt x="207" y="2868"/>
                    </a:lnTo>
                    <a:lnTo>
                      <a:pt x="207" y="2887"/>
                    </a:lnTo>
                    <a:lnTo>
                      <a:pt x="204" y="2903"/>
                    </a:lnTo>
                    <a:lnTo>
                      <a:pt x="207" y="2922"/>
                    </a:lnTo>
                    <a:lnTo>
                      <a:pt x="221" y="2956"/>
                    </a:lnTo>
                    <a:lnTo>
                      <a:pt x="228" y="2963"/>
                    </a:lnTo>
                    <a:lnTo>
                      <a:pt x="233" y="2963"/>
                    </a:lnTo>
                    <a:lnTo>
                      <a:pt x="254" y="2944"/>
                    </a:lnTo>
                    <a:lnTo>
                      <a:pt x="259" y="2918"/>
                    </a:lnTo>
                    <a:lnTo>
                      <a:pt x="259" y="2889"/>
                    </a:lnTo>
                    <a:lnTo>
                      <a:pt x="264" y="2868"/>
                    </a:lnTo>
                    <a:lnTo>
                      <a:pt x="264" y="2863"/>
                    </a:lnTo>
                    <a:lnTo>
                      <a:pt x="264" y="2841"/>
                    </a:lnTo>
                    <a:lnTo>
                      <a:pt x="264" y="2822"/>
                    </a:lnTo>
                    <a:lnTo>
                      <a:pt x="266" y="2801"/>
                    </a:lnTo>
                    <a:lnTo>
                      <a:pt x="268" y="2782"/>
                    </a:lnTo>
                    <a:lnTo>
                      <a:pt x="271" y="2761"/>
                    </a:lnTo>
                    <a:lnTo>
                      <a:pt x="271" y="2744"/>
                    </a:lnTo>
                    <a:lnTo>
                      <a:pt x="276" y="2718"/>
                    </a:lnTo>
                    <a:lnTo>
                      <a:pt x="287" y="2699"/>
                    </a:lnTo>
                    <a:lnTo>
                      <a:pt x="295" y="2708"/>
                    </a:lnTo>
                    <a:lnTo>
                      <a:pt x="295" y="2718"/>
                    </a:lnTo>
                    <a:lnTo>
                      <a:pt x="290" y="2761"/>
                    </a:lnTo>
                    <a:lnTo>
                      <a:pt x="283" y="2799"/>
                    </a:lnTo>
                    <a:lnTo>
                      <a:pt x="278" y="2841"/>
                    </a:lnTo>
                    <a:lnTo>
                      <a:pt x="273" y="2877"/>
                    </a:lnTo>
                    <a:lnTo>
                      <a:pt x="271" y="2910"/>
                    </a:lnTo>
                    <a:lnTo>
                      <a:pt x="273" y="2937"/>
                    </a:lnTo>
                    <a:lnTo>
                      <a:pt x="287" y="2951"/>
                    </a:lnTo>
                    <a:lnTo>
                      <a:pt x="292" y="2951"/>
                    </a:lnTo>
                    <a:lnTo>
                      <a:pt x="314" y="2932"/>
                    </a:lnTo>
                    <a:lnTo>
                      <a:pt x="325" y="2906"/>
                    </a:lnTo>
                    <a:lnTo>
                      <a:pt x="333" y="2875"/>
                    </a:lnTo>
                    <a:lnTo>
                      <a:pt x="342" y="2837"/>
                    </a:lnTo>
                    <a:lnTo>
                      <a:pt x="347" y="2796"/>
                    </a:lnTo>
                    <a:lnTo>
                      <a:pt x="354" y="2761"/>
                    </a:lnTo>
                    <a:lnTo>
                      <a:pt x="363" y="2725"/>
                    </a:lnTo>
                    <a:lnTo>
                      <a:pt x="371" y="2711"/>
                    </a:lnTo>
                    <a:lnTo>
                      <a:pt x="380" y="2730"/>
                    </a:lnTo>
                    <a:lnTo>
                      <a:pt x="375" y="2744"/>
                    </a:lnTo>
                    <a:lnTo>
                      <a:pt x="363" y="2775"/>
                    </a:lnTo>
                    <a:lnTo>
                      <a:pt x="361" y="2792"/>
                    </a:lnTo>
                    <a:lnTo>
                      <a:pt x="356" y="2813"/>
                    </a:lnTo>
                    <a:lnTo>
                      <a:pt x="352" y="2834"/>
                    </a:lnTo>
                    <a:lnTo>
                      <a:pt x="349" y="2853"/>
                    </a:lnTo>
                    <a:lnTo>
                      <a:pt x="347" y="2875"/>
                    </a:lnTo>
                    <a:lnTo>
                      <a:pt x="347" y="2882"/>
                    </a:lnTo>
                    <a:lnTo>
                      <a:pt x="368" y="2884"/>
                    </a:lnTo>
                    <a:lnTo>
                      <a:pt x="385" y="2868"/>
                    </a:lnTo>
                    <a:lnTo>
                      <a:pt x="385" y="2863"/>
                    </a:lnTo>
                    <a:lnTo>
                      <a:pt x="392" y="2856"/>
                    </a:lnTo>
                    <a:lnTo>
                      <a:pt x="409" y="2813"/>
                    </a:lnTo>
                    <a:lnTo>
                      <a:pt x="421" y="2780"/>
                    </a:lnTo>
                    <a:lnTo>
                      <a:pt x="428" y="2744"/>
                    </a:lnTo>
                    <a:lnTo>
                      <a:pt x="432" y="2708"/>
                    </a:lnTo>
                    <a:lnTo>
                      <a:pt x="437" y="2670"/>
                    </a:lnTo>
                    <a:lnTo>
                      <a:pt x="444" y="2635"/>
                    </a:lnTo>
                    <a:lnTo>
                      <a:pt x="451" y="2599"/>
                    </a:lnTo>
                    <a:lnTo>
                      <a:pt x="459" y="2582"/>
                    </a:lnTo>
                    <a:lnTo>
                      <a:pt x="459" y="2575"/>
                    </a:lnTo>
                    <a:lnTo>
                      <a:pt x="459" y="2540"/>
                    </a:lnTo>
                    <a:lnTo>
                      <a:pt x="459" y="2514"/>
                    </a:lnTo>
                    <a:lnTo>
                      <a:pt x="459" y="2487"/>
                    </a:lnTo>
                    <a:lnTo>
                      <a:pt x="459" y="2459"/>
                    </a:lnTo>
                    <a:lnTo>
                      <a:pt x="456" y="2433"/>
                    </a:lnTo>
                    <a:lnTo>
                      <a:pt x="459" y="2407"/>
                    </a:lnTo>
                    <a:lnTo>
                      <a:pt x="461" y="2380"/>
                    </a:lnTo>
                    <a:lnTo>
                      <a:pt x="463" y="2369"/>
                    </a:lnTo>
                    <a:lnTo>
                      <a:pt x="473" y="2345"/>
                    </a:lnTo>
                    <a:lnTo>
                      <a:pt x="485" y="2321"/>
                    </a:lnTo>
                    <a:lnTo>
                      <a:pt x="527" y="2236"/>
                    </a:lnTo>
                    <a:lnTo>
                      <a:pt x="580" y="2148"/>
                    </a:lnTo>
                    <a:lnTo>
                      <a:pt x="634" y="2060"/>
                    </a:lnTo>
                    <a:lnTo>
                      <a:pt x="687" y="1972"/>
                    </a:lnTo>
                    <a:lnTo>
                      <a:pt x="734" y="1881"/>
                    </a:lnTo>
                    <a:lnTo>
                      <a:pt x="777" y="1789"/>
                    </a:lnTo>
                    <a:lnTo>
                      <a:pt x="808" y="1689"/>
                    </a:lnTo>
                    <a:lnTo>
                      <a:pt x="820" y="1639"/>
                    </a:lnTo>
                    <a:lnTo>
                      <a:pt x="822" y="1620"/>
                    </a:lnTo>
                    <a:lnTo>
                      <a:pt x="824" y="1611"/>
                    </a:lnTo>
                    <a:lnTo>
                      <a:pt x="832" y="1551"/>
                    </a:lnTo>
                    <a:lnTo>
                      <a:pt x="836" y="1504"/>
                    </a:lnTo>
                    <a:lnTo>
                      <a:pt x="839" y="1456"/>
                    </a:lnTo>
                    <a:lnTo>
                      <a:pt x="841" y="1406"/>
                    </a:lnTo>
                    <a:lnTo>
                      <a:pt x="846" y="1359"/>
                    </a:lnTo>
                    <a:lnTo>
                      <a:pt x="853" y="1311"/>
                    </a:lnTo>
                    <a:lnTo>
                      <a:pt x="865" y="1266"/>
                    </a:lnTo>
                    <a:lnTo>
                      <a:pt x="872" y="1245"/>
                    </a:lnTo>
                    <a:lnTo>
                      <a:pt x="874" y="1233"/>
                    </a:lnTo>
                    <a:lnTo>
                      <a:pt x="879" y="1178"/>
                    </a:lnTo>
                    <a:lnTo>
                      <a:pt x="879" y="1133"/>
                    </a:lnTo>
                    <a:lnTo>
                      <a:pt x="874" y="1090"/>
                    </a:lnTo>
                    <a:lnTo>
                      <a:pt x="867" y="1047"/>
                    </a:lnTo>
                    <a:lnTo>
                      <a:pt x="858" y="1002"/>
                    </a:lnTo>
                    <a:lnTo>
                      <a:pt x="851" y="960"/>
                    </a:lnTo>
                    <a:lnTo>
                      <a:pt x="843" y="917"/>
                    </a:lnTo>
                    <a:lnTo>
                      <a:pt x="841" y="893"/>
                    </a:lnTo>
                    <a:lnTo>
                      <a:pt x="860" y="893"/>
                    </a:lnTo>
                    <a:lnTo>
                      <a:pt x="863" y="905"/>
                    </a:lnTo>
                    <a:lnTo>
                      <a:pt x="877" y="967"/>
                    </a:lnTo>
                    <a:lnTo>
                      <a:pt x="886" y="1017"/>
                    </a:lnTo>
                    <a:lnTo>
                      <a:pt x="896" y="1064"/>
                    </a:lnTo>
                    <a:lnTo>
                      <a:pt x="903" y="1114"/>
                    </a:lnTo>
                    <a:lnTo>
                      <a:pt x="905" y="1164"/>
                    </a:lnTo>
                    <a:lnTo>
                      <a:pt x="905" y="1216"/>
                    </a:lnTo>
                    <a:lnTo>
                      <a:pt x="896" y="1266"/>
                    </a:lnTo>
                    <a:lnTo>
                      <a:pt x="891" y="1292"/>
                    </a:lnTo>
                    <a:lnTo>
                      <a:pt x="903" y="1302"/>
                    </a:lnTo>
                    <a:lnTo>
                      <a:pt x="905" y="1306"/>
                    </a:lnTo>
                    <a:lnTo>
                      <a:pt x="915" y="1335"/>
                    </a:lnTo>
                    <a:lnTo>
                      <a:pt x="924" y="1359"/>
                    </a:lnTo>
                    <a:lnTo>
                      <a:pt x="931" y="1380"/>
                    </a:lnTo>
                    <a:lnTo>
                      <a:pt x="941" y="1404"/>
                    </a:lnTo>
                    <a:lnTo>
                      <a:pt x="948" y="1425"/>
                    </a:lnTo>
                    <a:lnTo>
                      <a:pt x="958" y="1447"/>
                    </a:lnTo>
                    <a:lnTo>
                      <a:pt x="967" y="1468"/>
                    </a:lnTo>
                    <a:lnTo>
                      <a:pt x="972" y="1480"/>
                    </a:lnTo>
                    <a:lnTo>
                      <a:pt x="977" y="1492"/>
                    </a:lnTo>
                    <a:lnTo>
                      <a:pt x="984" y="1549"/>
                    </a:lnTo>
                    <a:lnTo>
                      <a:pt x="979" y="1594"/>
                    </a:lnTo>
                    <a:lnTo>
                      <a:pt x="969" y="1639"/>
                    </a:lnTo>
                    <a:lnTo>
                      <a:pt x="958" y="1687"/>
                    </a:lnTo>
                    <a:lnTo>
                      <a:pt x="946" y="1729"/>
                    </a:lnTo>
                    <a:lnTo>
                      <a:pt x="941" y="1775"/>
                    </a:lnTo>
                    <a:lnTo>
                      <a:pt x="946" y="1820"/>
                    </a:lnTo>
                    <a:lnTo>
                      <a:pt x="953" y="1843"/>
                    </a:lnTo>
                    <a:lnTo>
                      <a:pt x="960" y="1851"/>
                    </a:lnTo>
                    <a:lnTo>
                      <a:pt x="988" y="1896"/>
                    </a:lnTo>
                    <a:lnTo>
                      <a:pt x="1010" y="1931"/>
                    </a:lnTo>
                    <a:lnTo>
                      <a:pt x="1026" y="1969"/>
                    </a:lnTo>
                    <a:lnTo>
                      <a:pt x="1045" y="2007"/>
                    </a:lnTo>
                    <a:lnTo>
                      <a:pt x="1067" y="2043"/>
                    </a:lnTo>
                    <a:lnTo>
                      <a:pt x="1091" y="2076"/>
                    </a:lnTo>
                    <a:lnTo>
                      <a:pt x="1119" y="2110"/>
                    </a:lnTo>
                    <a:lnTo>
                      <a:pt x="1136" y="2124"/>
                    </a:lnTo>
                    <a:lnTo>
                      <a:pt x="1145" y="2145"/>
                    </a:lnTo>
                    <a:lnTo>
                      <a:pt x="1138" y="2152"/>
                    </a:lnTo>
                    <a:lnTo>
                      <a:pt x="1129" y="2145"/>
                    </a:lnTo>
                    <a:lnTo>
                      <a:pt x="1086" y="2112"/>
                    </a:lnTo>
                    <a:lnTo>
                      <a:pt x="1060" y="2076"/>
                    </a:lnTo>
                    <a:lnTo>
                      <a:pt x="1038" y="2041"/>
                    </a:lnTo>
                    <a:lnTo>
                      <a:pt x="1019" y="2000"/>
                    </a:lnTo>
                    <a:lnTo>
                      <a:pt x="998" y="1965"/>
                    </a:lnTo>
                    <a:lnTo>
                      <a:pt x="979" y="1927"/>
                    </a:lnTo>
                    <a:lnTo>
                      <a:pt x="953" y="1893"/>
                    </a:lnTo>
                    <a:lnTo>
                      <a:pt x="941" y="1877"/>
                    </a:lnTo>
                    <a:lnTo>
                      <a:pt x="936" y="1896"/>
                    </a:lnTo>
                    <a:lnTo>
                      <a:pt x="931" y="1920"/>
                    </a:lnTo>
                    <a:lnTo>
                      <a:pt x="927" y="1943"/>
                    </a:lnTo>
                    <a:lnTo>
                      <a:pt x="922" y="1962"/>
                    </a:lnTo>
                    <a:lnTo>
                      <a:pt x="922" y="1967"/>
                    </a:lnTo>
                    <a:lnTo>
                      <a:pt x="920" y="1974"/>
                    </a:lnTo>
                    <a:lnTo>
                      <a:pt x="912" y="2010"/>
                    </a:lnTo>
                    <a:lnTo>
                      <a:pt x="905" y="2048"/>
                    </a:lnTo>
                    <a:lnTo>
                      <a:pt x="901" y="2086"/>
                    </a:lnTo>
                    <a:lnTo>
                      <a:pt x="896" y="2126"/>
                    </a:lnTo>
                    <a:lnTo>
                      <a:pt x="889" y="2160"/>
                    </a:lnTo>
                    <a:lnTo>
                      <a:pt x="886" y="2186"/>
                    </a:lnTo>
                    <a:lnTo>
                      <a:pt x="882" y="2202"/>
                    </a:lnTo>
                    <a:lnTo>
                      <a:pt x="882" y="2231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289" y="1934"/>
                <a:ext cx="27" cy="18"/>
              </a:xfrm>
              <a:custGeom>
                <a:avLst/>
                <a:gdLst>
                  <a:gd name="T0" fmla="*/ 27 w 57"/>
                  <a:gd name="T1" fmla="*/ 7 h 42"/>
                  <a:gd name="T2" fmla="*/ 26 w 57"/>
                  <a:gd name="T3" fmla="*/ 9 h 42"/>
                  <a:gd name="T4" fmla="*/ 26 w 57"/>
                  <a:gd name="T5" fmla="*/ 12 h 42"/>
                  <a:gd name="T6" fmla="*/ 25 w 57"/>
                  <a:gd name="T7" fmla="*/ 14 h 42"/>
                  <a:gd name="T8" fmla="*/ 24 w 57"/>
                  <a:gd name="T9" fmla="*/ 17 h 42"/>
                  <a:gd name="T10" fmla="*/ 20 w 57"/>
                  <a:gd name="T11" fmla="*/ 18 h 42"/>
                  <a:gd name="T12" fmla="*/ 18 w 57"/>
                  <a:gd name="T13" fmla="*/ 18 h 42"/>
                  <a:gd name="T14" fmla="*/ 16 w 57"/>
                  <a:gd name="T15" fmla="*/ 18 h 42"/>
                  <a:gd name="T16" fmla="*/ 12 w 57"/>
                  <a:gd name="T17" fmla="*/ 18 h 42"/>
                  <a:gd name="T18" fmla="*/ 10 w 57"/>
                  <a:gd name="T19" fmla="*/ 18 h 42"/>
                  <a:gd name="T20" fmla="*/ 8 w 57"/>
                  <a:gd name="T21" fmla="*/ 16 h 42"/>
                  <a:gd name="T22" fmla="*/ 8 w 57"/>
                  <a:gd name="T23" fmla="*/ 14 h 42"/>
                  <a:gd name="T24" fmla="*/ 9 w 57"/>
                  <a:gd name="T25" fmla="*/ 12 h 42"/>
                  <a:gd name="T26" fmla="*/ 9 w 57"/>
                  <a:gd name="T27" fmla="*/ 10 h 42"/>
                  <a:gd name="T28" fmla="*/ 6 w 57"/>
                  <a:gd name="T29" fmla="*/ 10 h 42"/>
                  <a:gd name="T30" fmla="*/ 3 w 57"/>
                  <a:gd name="T31" fmla="*/ 9 h 42"/>
                  <a:gd name="T32" fmla="*/ 1 w 57"/>
                  <a:gd name="T33" fmla="*/ 9 h 42"/>
                  <a:gd name="T34" fmla="*/ 0 w 57"/>
                  <a:gd name="T35" fmla="*/ 7 h 42"/>
                  <a:gd name="T36" fmla="*/ 1 w 57"/>
                  <a:gd name="T37" fmla="*/ 5 h 42"/>
                  <a:gd name="T38" fmla="*/ 3 w 57"/>
                  <a:gd name="T39" fmla="*/ 3 h 42"/>
                  <a:gd name="T40" fmla="*/ 7 w 57"/>
                  <a:gd name="T41" fmla="*/ 1 h 42"/>
                  <a:gd name="T42" fmla="*/ 11 w 57"/>
                  <a:gd name="T43" fmla="*/ 0 h 42"/>
                  <a:gd name="T44" fmla="*/ 16 w 57"/>
                  <a:gd name="T45" fmla="*/ 0 h 42"/>
                  <a:gd name="T46" fmla="*/ 19 w 57"/>
                  <a:gd name="T47" fmla="*/ 0 h 42"/>
                  <a:gd name="T48" fmla="*/ 23 w 57"/>
                  <a:gd name="T49" fmla="*/ 1 h 42"/>
                  <a:gd name="T50" fmla="*/ 25 w 57"/>
                  <a:gd name="T51" fmla="*/ 4 h 42"/>
                  <a:gd name="T52" fmla="*/ 27 w 57"/>
                  <a:gd name="T53" fmla="*/ 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42"/>
                  <a:gd name="T83" fmla="*/ 57 w 57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42">
                    <a:moveTo>
                      <a:pt x="57" y="16"/>
                    </a:moveTo>
                    <a:lnTo>
                      <a:pt x="55" y="21"/>
                    </a:lnTo>
                    <a:lnTo>
                      <a:pt x="55" y="28"/>
                    </a:lnTo>
                    <a:lnTo>
                      <a:pt x="52" y="33"/>
                    </a:lnTo>
                    <a:lnTo>
                      <a:pt x="50" y="40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42"/>
                    </a:lnTo>
                    <a:lnTo>
                      <a:pt x="26" y="42"/>
                    </a:lnTo>
                    <a:lnTo>
                      <a:pt x="21" y="42"/>
                    </a:lnTo>
                    <a:lnTo>
                      <a:pt x="17" y="38"/>
                    </a:lnTo>
                    <a:lnTo>
                      <a:pt x="17" y="33"/>
                    </a:lnTo>
                    <a:lnTo>
                      <a:pt x="19" y="28"/>
                    </a:lnTo>
                    <a:lnTo>
                      <a:pt x="19" y="23"/>
                    </a:lnTo>
                    <a:lnTo>
                      <a:pt x="12" y="23"/>
                    </a:lnTo>
                    <a:lnTo>
                      <a:pt x="7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2" y="9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243" y="1962"/>
                <a:ext cx="132" cy="39"/>
              </a:xfrm>
              <a:custGeom>
                <a:avLst/>
                <a:gdLst>
                  <a:gd name="T0" fmla="*/ 31 w 283"/>
                  <a:gd name="T1" fmla="*/ 25 h 90"/>
                  <a:gd name="T2" fmla="*/ 34 w 283"/>
                  <a:gd name="T3" fmla="*/ 26 h 90"/>
                  <a:gd name="T4" fmla="*/ 37 w 283"/>
                  <a:gd name="T5" fmla="*/ 27 h 90"/>
                  <a:gd name="T6" fmla="*/ 42 w 283"/>
                  <a:gd name="T7" fmla="*/ 28 h 90"/>
                  <a:gd name="T8" fmla="*/ 49 w 283"/>
                  <a:gd name="T9" fmla="*/ 30 h 90"/>
                  <a:gd name="T10" fmla="*/ 56 w 283"/>
                  <a:gd name="T11" fmla="*/ 31 h 90"/>
                  <a:gd name="T12" fmla="*/ 62 w 283"/>
                  <a:gd name="T13" fmla="*/ 31 h 90"/>
                  <a:gd name="T14" fmla="*/ 69 w 283"/>
                  <a:gd name="T15" fmla="*/ 31 h 90"/>
                  <a:gd name="T16" fmla="*/ 76 w 283"/>
                  <a:gd name="T17" fmla="*/ 31 h 90"/>
                  <a:gd name="T18" fmla="*/ 81 w 283"/>
                  <a:gd name="T19" fmla="*/ 30 h 90"/>
                  <a:gd name="T20" fmla="*/ 89 w 283"/>
                  <a:gd name="T21" fmla="*/ 30 h 90"/>
                  <a:gd name="T22" fmla="*/ 96 w 283"/>
                  <a:gd name="T23" fmla="*/ 28 h 90"/>
                  <a:gd name="T24" fmla="*/ 101 w 283"/>
                  <a:gd name="T25" fmla="*/ 27 h 90"/>
                  <a:gd name="T26" fmla="*/ 108 w 283"/>
                  <a:gd name="T27" fmla="*/ 25 h 90"/>
                  <a:gd name="T28" fmla="*/ 114 w 283"/>
                  <a:gd name="T29" fmla="*/ 23 h 90"/>
                  <a:gd name="T30" fmla="*/ 120 w 283"/>
                  <a:gd name="T31" fmla="*/ 20 h 90"/>
                  <a:gd name="T32" fmla="*/ 126 w 283"/>
                  <a:gd name="T33" fmla="*/ 17 h 90"/>
                  <a:gd name="T34" fmla="*/ 132 w 283"/>
                  <a:gd name="T35" fmla="*/ 14 h 90"/>
                  <a:gd name="T36" fmla="*/ 132 w 283"/>
                  <a:gd name="T37" fmla="*/ 17 h 90"/>
                  <a:gd name="T38" fmla="*/ 131 w 283"/>
                  <a:gd name="T39" fmla="*/ 20 h 90"/>
                  <a:gd name="T40" fmla="*/ 129 w 283"/>
                  <a:gd name="T41" fmla="*/ 23 h 90"/>
                  <a:gd name="T42" fmla="*/ 125 w 283"/>
                  <a:gd name="T43" fmla="*/ 25 h 90"/>
                  <a:gd name="T44" fmla="*/ 122 w 283"/>
                  <a:gd name="T45" fmla="*/ 27 h 90"/>
                  <a:gd name="T46" fmla="*/ 118 w 283"/>
                  <a:gd name="T47" fmla="*/ 29 h 90"/>
                  <a:gd name="T48" fmla="*/ 114 w 283"/>
                  <a:gd name="T49" fmla="*/ 31 h 90"/>
                  <a:gd name="T50" fmla="*/ 111 w 283"/>
                  <a:gd name="T51" fmla="*/ 32 h 90"/>
                  <a:gd name="T52" fmla="*/ 106 w 283"/>
                  <a:gd name="T53" fmla="*/ 34 h 90"/>
                  <a:gd name="T54" fmla="*/ 104 w 283"/>
                  <a:gd name="T55" fmla="*/ 35 h 90"/>
                  <a:gd name="T56" fmla="*/ 97 w 283"/>
                  <a:gd name="T57" fmla="*/ 36 h 90"/>
                  <a:gd name="T58" fmla="*/ 91 w 283"/>
                  <a:gd name="T59" fmla="*/ 37 h 90"/>
                  <a:gd name="T60" fmla="*/ 85 w 283"/>
                  <a:gd name="T61" fmla="*/ 38 h 90"/>
                  <a:gd name="T62" fmla="*/ 79 w 283"/>
                  <a:gd name="T63" fmla="*/ 39 h 90"/>
                  <a:gd name="T64" fmla="*/ 72 w 283"/>
                  <a:gd name="T65" fmla="*/ 39 h 90"/>
                  <a:gd name="T66" fmla="*/ 65 w 283"/>
                  <a:gd name="T67" fmla="*/ 39 h 90"/>
                  <a:gd name="T68" fmla="*/ 59 w 283"/>
                  <a:gd name="T69" fmla="*/ 39 h 90"/>
                  <a:gd name="T70" fmla="*/ 52 w 283"/>
                  <a:gd name="T71" fmla="*/ 38 h 90"/>
                  <a:gd name="T72" fmla="*/ 46 w 283"/>
                  <a:gd name="T73" fmla="*/ 37 h 90"/>
                  <a:gd name="T74" fmla="*/ 40 w 283"/>
                  <a:gd name="T75" fmla="*/ 36 h 90"/>
                  <a:gd name="T76" fmla="*/ 35 w 283"/>
                  <a:gd name="T77" fmla="*/ 34 h 90"/>
                  <a:gd name="T78" fmla="*/ 29 w 283"/>
                  <a:gd name="T79" fmla="*/ 32 h 90"/>
                  <a:gd name="T80" fmla="*/ 23 w 283"/>
                  <a:gd name="T81" fmla="*/ 29 h 90"/>
                  <a:gd name="T82" fmla="*/ 19 w 283"/>
                  <a:gd name="T83" fmla="*/ 26 h 90"/>
                  <a:gd name="T84" fmla="*/ 14 w 283"/>
                  <a:gd name="T85" fmla="*/ 22 h 90"/>
                  <a:gd name="T86" fmla="*/ 12 w 283"/>
                  <a:gd name="T87" fmla="*/ 19 h 90"/>
                  <a:gd name="T88" fmla="*/ 10 w 283"/>
                  <a:gd name="T89" fmla="*/ 16 h 90"/>
                  <a:gd name="T90" fmla="*/ 7 w 283"/>
                  <a:gd name="T91" fmla="*/ 13 h 90"/>
                  <a:gd name="T92" fmla="*/ 5 w 283"/>
                  <a:gd name="T93" fmla="*/ 11 h 90"/>
                  <a:gd name="T94" fmla="*/ 2 w 283"/>
                  <a:gd name="T95" fmla="*/ 8 h 90"/>
                  <a:gd name="T96" fmla="*/ 1 w 283"/>
                  <a:gd name="T97" fmla="*/ 6 h 90"/>
                  <a:gd name="T98" fmla="*/ 0 w 283"/>
                  <a:gd name="T99" fmla="*/ 3 h 90"/>
                  <a:gd name="T100" fmla="*/ 0 w 283"/>
                  <a:gd name="T101" fmla="*/ 0 h 90"/>
                  <a:gd name="T102" fmla="*/ 2 w 283"/>
                  <a:gd name="T103" fmla="*/ 1 h 90"/>
                  <a:gd name="T104" fmla="*/ 5 w 283"/>
                  <a:gd name="T105" fmla="*/ 2 h 90"/>
                  <a:gd name="T106" fmla="*/ 7 w 283"/>
                  <a:gd name="T107" fmla="*/ 3 h 90"/>
                  <a:gd name="T108" fmla="*/ 10 w 283"/>
                  <a:gd name="T109" fmla="*/ 6 h 90"/>
                  <a:gd name="T110" fmla="*/ 14 w 283"/>
                  <a:gd name="T111" fmla="*/ 9 h 90"/>
                  <a:gd name="T112" fmla="*/ 18 w 283"/>
                  <a:gd name="T113" fmla="*/ 13 h 90"/>
                  <a:gd name="T114" fmla="*/ 21 w 283"/>
                  <a:gd name="T115" fmla="*/ 17 h 90"/>
                  <a:gd name="T116" fmla="*/ 25 w 283"/>
                  <a:gd name="T117" fmla="*/ 20 h 90"/>
                  <a:gd name="T118" fmla="*/ 29 w 283"/>
                  <a:gd name="T119" fmla="*/ 23 h 90"/>
                  <a:gd name="T120" fmla="*/ 31 w 283"/>
                  <a:gd name="T121" fmla="*/ 25 h 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90"/>
                  <a:gd name="T185" fmla="*/ 283 w 283"/>
                  <a:gd name="T186" fmla="*/ 90 h 9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90">
                    <a:moveTo>
                      <a:pt x="67" y="57"/>
                    </a:moveTo>
                    <a:lnTo>
                      <a:pt x="72" y="59"/>
                    </a:lnTo>
                    <a:lnTo>
                      <a:pt x="79" y="62"/>
                    </a:lnTo>
                    <a:lnTo>
                      <a:pt x="91" y="64"/>
                    </a:lnTo>
                    <a:lnTo>
                      <a:pt x="105" y="69"/>
                    </a:lnTo>
                    <a:lnTo>
                      <a:pt x="119" y="71"/>
                    </a:lnTo>
                    <a:lnTo>
                      <a:pt x="133" y="71"/>
                    </a:lnTo>
                    <a:lnTo>
                      <a:pt x="148" y="71"/>
                    </a:lnTo>
                    <a:lnTo>
                      <a:pt x="162" y="71"/>
                    </a:lnTo>
                    <a:lnTo>
                      <a:pt x="174" y="69"/>
                    </a:lnTo>
                    <a:lnTo>
                      <a:pt x="190" y="69"/>
                    </a:lnTo>
                    <a:lnTo>
                      <a:pt x="205" y="64"/>
                    </a:lnTo>
                    <a:lnTo>
                      <a:pt x="217" y="62"/>
                    </a:lnTo>
                    <a:lnTo>
                      <a:pt x="231" y="57"/>
                    </a:lnTo>
                    <a:lnTo>
                      <a:pt x="245" y="52"/>
                    </a:lnTo>
                    <a:lnTo>
                      <a:pt x="257" y="47"/>
                    </a:lnTo>
                    <a:lnTo>
                      <a:pt x="271" y="40"/>
                    </a:lnTo>
                    <a:lnTo>
                      <a:pt x="283" y="33"/>
                    </a:lnTo>
                    <a:lnTo>
                      <a:pt x="283" y="40"/>
                    </a:lnTo>
                    <a:lnTo>
                      <a:pt x="281" y="47"/>
                    </a:lnTo>
                    <a:lnTo>
                      <a:pt x="276" y="52"/>
                    </a:lnTo>
                    <a:lnTo>
                      <a:pt x="269" y="57"/>
                    </a:lnTo>
                    <a:lnTo>
                      <a:pt x="262" y="62"/>
                    </a:lnTo>
                    <a:lnTo>
                      <a:pt x="252" y="66"/>
                    </a:lnTo>
                    <a:lnTo>
                      <a:pt x="245" y="71"/>
                    </a:lnTo>
                    <a:lnTo>
                      <a:pt x="238" y="73"/>
                    </a:lnTo>
                    <a:lnTo>
                      <a:pt x="228" y="78"/>
                    </a:lnTo>
                    <a:lnTo>
                      <a:pt x="224" y="81"/>
                    </a:lnTo>
                    <a:lnTo>
                      <a:pt x="209" y="83"/>
                    </a:lnTo>
                    <a:lnTo>
                      <a:pt x="195" y="85"/>
                    </a:lnTo>
                    <a:lnTo>
                      <a:pt x="183" y="88"/>
                    </a:lnTo>
                    <a:lnTo>
                      <a:pt x="169" y="90"/>
                    </a:lnTo>
                    <a:lnTo>
                      <a:pt x="155" y="90"/>
                    </a:lnTo>
                    <a:lnTo>
                      <a:pt x="140" y="90"/>
                    </a:lnTo>
                    <a:lnTo>
                      <a:pt x="126" y="90"/>
                    </a:lnTo>
                    <a:lnTo>
                      <a:pt x="112" y="88"/>
                    </a:lnTo>
                    <a:lnTo>
                      <a:pt x="98" y="85"/>
                    </a:lnTo>
                    <a:lnTo>
                      <a:pt x="86" y="83"/>
                    </a:lnTo>
                    <a:lnTo>
                      <a:pt x="74" y="78"/>
                    </a:lnTo>
                    <a:lnTo>
                      <a:pt x="62" y="73"/>
                    </a:lnTo>
                    <a:lnTo>
                      <a:pt x="50" y="66"/>
                    </a:lnTo>
                    <a:lnTo>
                      <a:pt x="41" y="59"/>
                    </a:lnTo>
                    <a:lnTo>
                      <a:pt x="31" y="50"/>
                    </a:lnTo>
                    <a:lnTo>
                      <a:pt x="26" y="43"/>
                    </a:lnTo>
                    <a:lnTo>
                      <a:pt x="22" y="38"/>
                    </a:lnTo>
                    <a:lnTo>
                      <a:pt x="15" y="31"/>
                    </a:lnTo>
                    <a:lnTo>
                      <a:pt x="10" y="26"/>
                    </a:lnTo>
                    <a:lnTo>
                      <a:pt x="5" y="19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5" y="7"/>
                    </a:lnTo>
                    <a:lnTo>
                      <a:pt x="22" y="14"/>
                    </a:lnTo>
                    <a:lnTo>
                      <a:pt x="29" y="21"/>
                    </a:lnTo>
                    <a:lnTo>
                      <a:pt x="38" y="31"/>
                    </a:lnTo>
                    <a:lnTo>
                      <a:pt x="45" y="40"/>
                    </a:lnTo>
                    <a:lnTo>
                      <a:pt x="53" y="47"/>
                    </a:lnTo>
                    <a:lnTo>
                      <a:pt x="62" y="54"/>
                    </a:lnTo>
                    <a:lnTo>
                      <a:pt x="6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1331" y="3113"/>
                <a:ext cx="70" cy="62"/>
              </a:xfrm>
              <a:custGeom>
                <a:avLst/>
                <a:gdLst>
                  <a:gd name="T0" fmla="*/ 6 w 150"/>
                  <a:gd name="T1" fmla="*/ 0 h 140"/>
                  <a:gd name="T2" fmla="*/ 6 w 150"/>
                  <a:gd name="T3" fmla="*/ 2 h 140"/>
                  <a:gd name="T4" fmla="*/ 9 w 150"/>
                  <a:gd name="T5" fmla="*/ 7 h 140"/>
                  <a:gd name="T6" fmla="*/ 10 w 150"/>
                  <a:gd name="T7" fmla="*/ 11 h 140"/>
                  <a:gd name="T8" fmla="*/ 11 w 150"/>
                  <a:gd name="T9" fmla="*/ 15 h 140"/>
                  <a:gd name="T10" fmla="*/ 14 w 150"/>
                  <a:gd name="T11" fmla="*/ 19 h 140"/>
                  <a:gd name="T12" fmla="*/ 14 w 150"/>
                  <a:gd name="T13" fmla="*/ 22 h 140"/>
                  <a:gd name="T14" fmla="*/ 17 w 150"/>
                  <a:gd name="T15" fmla="*/ 25 h 140"/>
                  <a:gd name="T16" fmla="*/ 18 w 150"/>
                  <a:gd name="T17" fmla="*/ 29 h 140"/>
                  <a:gd name="T18" fmla="*/ 20 w 150"/>
                  <a:gd name="T19" fmla="*/ 32 h 140"/>
                  <a:gd name="T20" fmla="*/ 22 w 150"/>
                  <a:gd name="T21" fmla="*/ 37 h 140"/>
                  <a:gd name="T22" fmla="*/ 25 w 150"/>
                  <a:gd name="T23" fmla="*/ 40 h 140"/>
                  <a:gd name="T24" fmla="*/ 28 w 150"/>
                  <a:gd name="T25" fmla="*/ 43 h 140"/>
                  <a:gd name="T26" fmla="*/ 30 w 150"/>
                  <a:gd name="T27" fmla="*/ 46 h 140"/>
                  <a:gd name="T28" fmla="*/ 34 w 150"/>
                  <a:gd name="T29" fmla="*/ 50 h 140"/>
                  <a:gd name="T30" fmla="*/ 38 w 150"/>
                  <a:gd name="T31" fmla="*/ 51 h 140"/>
                  <a:gd name="T32" fmla="*/ 41 w 150"/>
                  <a:gd name="T33" fmla="*/ 54 h 140"/>
                  <a:gd name="T34" fmla="*/ 44 w 150"/>
                  <a:gd name="T35" fmla="*/ 56 h 140"/>
                  <a:gd name="T36" fmla="*/ 48 w 150"/>
                  <a:gd name="T37" fmla="*/ 57 h 140"/>
                  <a:gd name="T38" fmla="*/ 52 w 150"/>
                  <a:gd name="T39" fmla="*/ 58 h 140"/>
                  <a:gd name="T40" fmla="*/ 55 w 150"/>
                  <a:gd name="T41" fmla="*/ 58 h 140"/>
                  <a:gd name="T42" fmla="*/ 59 w 150"/>
                  <a:gd name="T43" fmla="*/ 58 h 140"/>
                  <a:gd name="T44" fmla="*/ 62 w 150"/>
                  <a:gd name="T45" fmla="*/ 59 h 140"/>
                  <a:gd name="T46" fmla="*/ 66 w 150"/>
                  <a:gd name="T47" fmla="*/ 60 h 140"/>
                  <a:gd name="T48" fmla="*/ 70 w 150"/>
                  <a:gd name="T49" fmla="*/ 61 h 140"/>
                  <a:gd name="T50" fmla="*/ 68 w 150"/>
                  <a:gd name="T51" fmla="*/ 61 h 140"/>
                  <a:gd name="T52" fmla="*/ 62 w 150"/>
                  <a:gd name="T53" fmla="*/ 62 h 140"/>
                  <a:gd name="T54" fmla="*/ 59 w 150"/>
                  <a:gd name="T55" fmla="*/ 62 h 140"/>
                  <a:gd name="T56" fmla="*/ 56 w 150"/>
                  <a:gd name="T57" fmla="*/ 62 h 140"/>
                  <a:gd name="T58" fmla="*/ 52 w 150"/>
                  <a:gd name="T59" fmla="*/ 62 h 140"/>
                  <a:gd name="T60" fmla="*/ 48 w 150"/>
                  <a:gd name="T61" fmla="*/ 62 h 140"/>
                  <a:gd name="T62" fmla="*/ 44 w 150"/>
                  <a:gd name="T63" fmla="*/ 62 h 140"/>
                  <a:gd name="T64" fmla="*/ 41 w 150"/>
                  <a:gd name="T65" fmla="*/ 61 h 140"/>
                  <a:gd name="T66" fmla="*/ 38 w 150"/>
                  <a:gd name="T67" fmla="*/ 60 h 140"/>
                  <a:gd name="T68" fmla="*/ 35 w 150"/>
                  <a:gd name="T69" fmla="*/ 59 h 140"/>
                  <a:gd name="T70" fmla="*/ 31 w 150"/>
                  <a:gd name="T71" fmla="*/ 58 h 140"/>
                  <a:gd name="T72" fmla="*/ 29 w 150"/>
                  <a:gd name="T73" fmla="*/ 56 h 140"/>
                  <a:gd name="T74" fmla="*/ 26 w 150"/>
                  <a:gd name="T75" fmla="*/ 54 h 140"/>
                  <a:gd name="T76" fmla="*/ 22 w 150"/>
                  <a:gd name="T77" fmla="*/ 51 h 140"/>
                  <a:gd name="T78" fmla="*/ 20 w 150"/>
                  <a:gd name="T79" fmla="*/ 50 h 140"/>
                  <a:gd name="T80" fmla="*/ 18 w 150"/>
                  <a:gd name="T81" fmla="*/ 47 h 140"/>
                  <a:gd name="T82" fmla="*/ 16 w 150"/>
                  <a:gd name="T83" fmla="*/ 44 h 140"/>
                  <a:gd name="T84" fmla="*/ 14 w 150"/>
                  <a:gd name="T85" fmla="*/ 42 h 140"/>
                  <a:gd name="T86" fmla="*/ 14 w 150"/>
                  <a:gd name="T87" fmla="*/ 40 h 140"/>
                  <a:gd name="T88" fmla="*/ 13 w 150"/>
                  <a:gd name="T89" fmla="*/ 37 h 140"/>
                  <a:gd name="T90" fmla="*/ 11 w 150"/>
                  <a:gd name="T91" fmla="*/ 35 h 140"/>
                  <a:gd name="T92" fmla="*/ 10 w 150"/>
                  <a:gd name="T93" fmla="*/ 31 h 140"/>
                  <a:gd name="T94" fmla="*/ 9 w 150"/>
                  <a:gd name="T95" fmla="*/ 28 h 140"/>
                  <a:gd name="T96" fmla="*/ 8 w 150"/>
                  <a:gd name="T97" fmla="*/ 25 h 140"/>
                  <a:gd name="T98" fmla="*/ 6 w 150"/>
                  <a:gd name="T99" fmla="*/ 22 h 140"/>
                  <a:gd name="T100" fmla="*/ 6 w 150"/>
                  <a:gd name="T101" fmla="*/ 19 h 140"/>
                  <a:gd name="T102" fmla="*/ 5 w 150"/>
                  <a:gd name="T103" fmla="*/ 17 h 140"/>
                  <a:gd name="T104" fmla="*/ 4 w 150"/>
                  <a:gd name="T105" fmla="*/ 12 h 140"/>
                  <a:gd name="T106" fmla="*/ 2 w 150"/>
                  <a:gd name="T107" fmla="*/ 9 h 140"/>
                  <a:gd name="T108" fmla="*/ 1 w 150"/>
                  <a:gd name="T109" fmla="*/ 6 h 140"/>
                  <a:gd name="T110" fmla="*/ 1 w 150"/>
                  <a:gd name="T111" fmla="*/ 3 h 140"/>
                  <a:gd name="T112" fmla="*/ 0 w 150"/>
                  <a:gd name="T113" fmla="*/ 0 h 140"/>
                  <a:gd name="T114" fmla="*/ 2 w 150"/>
                  <a:gd name="T115" fmla="*/ 0 h 140"/>
                  <a:gd name="T116" fmla="*/ 5 w 150"/>
                  <a:gd name="T117" fmla="*/ 0 h 140"/>
                  <a:gd name="T118" fmla="*/ 6 w 150"/>
                  <a:gd name="T119" fmla="*/ 0 h 1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0"/>
                  <a:gd name="T181" fmla="*/ 0 h 140"/>
                  <a:gd name="T182" fmla="*/ 150 w 150"/>
                  <a:gd name="T183" fmla="*/ 140 h 1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0" h="140">
                    <a:moveTo>
                      <a:pt x="12" y="0"/>
                    </a:moveTo>
                    <a:lnTo>
                      <a:pt x="12" y="5"/>
                    </a:lnTo>
                    <a:lnTo>
                      <a:pt x="19" y="16"/>
                    </a:lnTo>
                    <a:lnTo>
                      <a:pt x="22" y="24"/>
                    </a:lnTo>
                    <a:lnTo>
                      <a:pt x="24" y="33"/>
                    </a:lnTo>
                    <a:lnTo>
                      <a:pt x="29" y="43"/>
                    </a:lnTo>
                    <a:lnTo>
                      <a:pt x="31" y="50"/>
                    </a:lnTo>
                    <a:lnTo>
                      <a:pt x="36" y="57"/>
                    </a:lnTo>
                    <a:lnTo>
                      <a:pt x="38" y="66"/>
                    </a:lnTo>
                    <a:lnTo>
                      <a:pt x="43" y="73"/>
                    </a:lnTo>
                    <a:lnTo>
                      <a:pt x="48" y="83"/>
                    </a:lnTo>
                    <a:lnTo>
                      <a:pt x="53" y="90"/>
                    </a:lnTo>
                    <a:lnTo>
                      <a:pt x="60" y="97"/>
                    </a:lnTo>
                    <a:lnTo>
                      <a:pt x="65" y="104"/>
                    </a:lnTo>
                    <a:lnTo>
                      <a:pt x="72" y="112"/>
                    </a:lnTo>
                    <a:lnTo>
                      <a:pt x="81" y="116"/>
                    </a:lnTo>
                    <a:lnTo>
                      <a:pt x="88" y="121"/>
                    </a:lnTo>
                    <a:lnTo>
                      <a:pt x="95" y="126"/>
                    </a:lnTo>
                    <a:lnTo>
                      <a:pt x="103" y="128"/>
                    </a:lnTo>
                    <a:lnTo>
                      <a:pt x="112" y="131"/>
                    </a:lnTo>
                    <a:lnTo>
                      <a:pt x="117" y="131"/>
                    </a:lnTo>
                    <a:lnTo>
                      <a:pt x="126" y="131"/>
                    </a:lnTo>
                    <a:lnTo>
                      <a:pt x="133" y="133"/>
                    </a:lnTo>
                    <a:lnTo>
                      <a:pt x="141" y="135"/>
                    </a:lnTo>
                    <a:lnTo>
                      <a:pt x="150" y="138"/>
                    </a:lnTo>
                    <a:lnTo>
                      <a:pt x="145" y="138"/>
                    </a:lnTo>
                    <a:lnTo>
                      <a:pt x="133" y="140"/>
                    </a:lnTo>
                    <a:lnTo>
                      <a:pt x="126" y="140"/>
                    </a:lnTo>
                    <a:lnTo>
                      <a:pt x="119" y="140"/>
                    </a:lnTo>
                    <a:lnTo>
                      <a:pt x="112" y="140"/>
                    </a:lnTo>
                    <a:lnTo>
                      <a:pt x="103" y="140"/>
                    </a:lnTo>
                    <a:lnTo>
                      <a:pt x="95" y="140"/>
                    </a:lnTo>
                    <a:lnTo>
                      <a:pt x="88" y="138"/>
                    </a:lnTo>
                    <a:lnTo>
                      <a:pt x="81" y="135"/>
                    </a:lnTo>
                    <a:lnTo>
                      <a:pt x="74" y="133"/>
                    </a:lnTo>
                    <a:lnTo>
                      <a:pt x="67" y="131"/>
                    </a:lnTo>
                    <a:lnTo>
                      <a:pt x="62" y="126"/>
                    </a:lnTo>
                    <a:lnTo>
                      <a:pt x="55" y="121"/>
                    </a:lnTo>
                    <a:lnTo>
                      <a:pt x="48" y="116"/>
                    </a:lnTo>
                    <a:lnTo>
                      <a:pt x="43" y="112"/>
                    </a:lnTo>
                    <a:lnTo>
                      <a:pt x="38" y="107"/>
                    </a:lnTo>
                    <a:lnTo>
                      <a:pt x="34" y="100"/>
                    </a:lnTo>
                    <a:lnTo>
                      <a:pt x="31" y="95"/>
                    </a:lnTo>
                    <a:lnTo>
                      <a:pt x="29" y="90"/>
                    </a:lnTo>
                    <a:lnTo>
                      <a:pt x="27" y="83"/>
                    </a:lnTo>
                    <a:lnTo>
                      <a:pt x="24" y="78"/>
                    </a:lnTo>
                    <a:lnTo>
                      <a:pt x="22" y="71"/>
                    </a:lnTo>
                    <a:lnTo>
                      <a:pt x="19" y="64"/>
                    </a:lnTo>
                    <a:lnTo>
                      <a:pt x="17" y="57"/>
                    </a:lnTo>
                    <a:lnTo>
                      <a:pt x="12" y="50"/>
                    </a:lnTo>
                    <a:lnTo>
                      <a:pt x="12" y="43"/>
                    </a:lnTo>
                    <a:lnTo>
                      <a:pt x="10" y="38"/>
                    </a:lnTo>
                    <a:lnTo>
                      <a:pt x="8" y="28"/>
                    </a:lnTo>
                    <a:lnTo>
                      <a:pt x="5" y="21"/>
                    </a:lnTo>
                    <a:lnTo>
                      <a:pt x="3" y="14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556" y="3165"/>
                <a:ext cx="50" cy="18"/>
              </a:xfrm>
              <a:custGeom>
                <a:avLst/>
                <a:gdLst>
                  <a:gd name="T0" fmla="*/ 50 w 107"/>
                  <a:gd name="T1" fmla="*/ 13 h 40"/>
                  <a:gd name="T2" fmla="*/ 47 w 107"/>
                  <a:gd name="T3" fmla="*/ 16 h 40"/>
                  <a:gd name="T4" fmla="*/ 43 w 107"/>
                  <a:gd name="T5" fmla="*/ 17 h 40"/>
                  <a:gd name="T6" fmla="*/ 39 w 107"/>
                  <a:gd name="T7" fmla="*/ 18 h 40"/>
                  <a:gd name="T8" fmla="*/ 36 w 107"/>
                  <a:gd name="T9" fmla="*/ 18 h 40"/>
                  <a:gd name="T10" fmla="*/ 33 w 107"/>
                  <a:gd name="T11" fmla="*/ 17 h 40"/>
                  <a:gd name="T12" fmla="*/ 31 w 107"/>
                  <a:gd name="T13" fmla="*/ 17 h 40"/>
                  <a:gd name="T14" fmla="*/ 29 w 107"/>
                  <a:gd name="T15" fmla="*/ 17 h 40"/>
                  <a:gd name="T16" fmla="*/ 27 w 107"/>
                  <a:gd name="T17" fmla="*/ 16 h 40"/>
                  <a:gd name="T18" fmla="*/ 23 w 107"/>
                  <a:gd name="T19" fmla="*/ 16 h 40"/>
                  <a:gd name="T20" fmla="*/ 21 w 107"/>
                  <a:gd name="T21" fmla="*/ 16 h 40"/>
                  <a:gd name="T22" fmla="*/ 19 w 107"/>
                  <a:gd name="T23" fmla="*/ 15 h 40"/>
                  <a:gd name="T24" fmla="*/ 16 w 107"/>
                  <a:gd name="T25" fmla="*/ 15 h 40"/>
                  <a:gd name="T26" fmla="*/ 14 w 107"/>
                  <a:gd name="T27" fmla="*/ 14 h 40"/>
                  <a:gd name="T28" fmla="*/ 12 w 107"/>
                  <a:gd name="T29" fmla="*/ 14 h 40"/>
                  <a:gd name="T30" fmla="*/ 9 w 107"/>
                  <a:gd name="T31" fmla="*/ 12 h 40"/>
                  <a:gd name="T32" fmla="*/ 7 w 107"/>
                  <a:gd name="T33" fmla="*/ 10 h 40"/>
                  <a:gd name="T34" fmla="*/ 3 w 107"/>
                  <a:gd name="T35" fmla="*/ 9 h 40"/>
                  <a:gd name="T36" fmla="*/ 1 w 107"/>
                  <a:gd name="T37" fmla="*/ 6 h 40"/>
                  <a:gd name="T38" fmla="*/ 0 w 107"/>
                  <a:gd name="T39" fmla="*/ 5 h 40"/>
                  <a:gd name="T40" fmla="*/ 0 w 107"/>
                  <a:gd name="T41" fmla="*/ 2 h 40"/>
                  <a:gd name="T42" fmla="*/ 1 w 107"/>
                  <a:gd name="T43" fmla="*/ 0 h 40"/>
                  <a:gd name="T44" fmla="*/ 2 w 107"/>
                  <a:gd name="T45" fmla="*/ 0 h 40"/>
                  <a:gd name="T46" fmla="*/ 7 w 107"/>
                  <a:gd name="T47" fmla="*/ 2 h 40"/>
                  <a:gd name="T48" fmla="*/ 10 w 107"/>
                  <a:gd name="T49" fmla="*/ 3 h 40"/>
                  <a:gd name="T50" fmla="*/ 12 w 107"/>
                  <a:gd name="T51" fmla="*/ 5 h 40"/>
                  <a:gd name="T52" fmla="*/ 15 w 107"/>
                  <a:gd name="T53" fmla="*/ 6 h 40"/>
                  <a:gd name="T54" fmla="*/ 18 w 107"/>
                  <a:gd name="T55" fmla="*/ 7 h 40"/>
                  <a:gd name="T56" fmla="*/ 21 w 107"/>
                  <a:gd name="T57" fmla="*/ 9 h 40"/>
                  <a:gd name="T58" fmla="*/ 24 w 107"/>
                  <a:gd name="T59" fmla="*/ 9 h 40"/>
                  <a:gd name="T60" fmla="*/ 27 w 107"/>
                  <a:gd name="T61" fmla="*/ 9 h 40"/>
                  <a:gd name="T62" fmla="*/ 30 w 107"/>
                  <a:gd name="T63" fmla="*/ 10 h 40"/>
                  <a:gd name="T64" fmla="*/ 33 w 107"/>
                  <a:gd name="T65" fmla="*/ 12 h 40"/>
                  <a:gd name="T66" fmla="*/ 36 w 107"/>
                  <a:gd name="T67" fmla="*/ 13 h 40"/>
                  <a:gd name="T68" fmla="*/ 40 w 107"/>
                  <a:gd name="T69" fmla="*/ 13 h 40"/>
                  <a:gd name="T70" fmla="*/ 42 w 107"/>
                  <a:gd name="T71" fmla="*/ 13 h 40"/>
                  <a:gd name="T72" fmla="*/ 45 w 107"/>
                  <a:gd name="T73" fmla="*/ 13 h 40"/>
                  <a:gd name="T74" fmla="*/ 50 w 107"/>
                  <a:gd name="T75" fmla="*/ 13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40"/>
                  <a:gd name="T116" fmla="*/ 107 w 10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40">
                    <a:moveTo>
                      <a:pt x="107" y="28"/>
                    </a:moveTo>
                    <a:lnTo>
                      <a:pt x="100" y="35"/>
                    </a:lnTo>
                    <a:lnTo>
                      <a:pt x="92" y="38"/>
                    </a:lnTo>
                    <a:lnTo>
                      <a:pt x="83" y="40"/>
                    </a:lnTo>
                    <a:lnTo>
                      <a:pt x="76" y="40"/>
                    </a:lnTo>
                    <a:lnTo>
                      <a:pt x="71" y="38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7" y="35"/>
                    </a:lnTo>
                    <a:lnTo>
                      <a:pt x="50" y="35"/>
                    </a:lnTo>
                    <a:lnTo>
                      <a:pt x="45" y="35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31" y="31"/>
                    </a:lnTo>
                    <a:lnTo>
                      <a:pt x="26" y="31"/>
                    </a:lnTo>
                    <a:lnTo>
                      <a:pt x="19" y="26"/>
                    </a:lnTo>
                    <a:lnTo>
                      <a:pt x="14" y="23"/>
                    </a:lnTo>
                    <a:lnTo>
                      <a:pt x="7" y="19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21" y="7"/>
                    </a:lnTo>
                    <a:lnTo>
                      <a:pt x="26" y="12"/>
                    </a:lnTo>
                    <a:lnTo>
                      <a:pt x="33" y="14"/>
                    </a:lnTo>
                    <a:lnTo>
                      <a:pt x="38" y="16"/>
                    </a:lnTo>
                    <a:lnTo>
                      <a:pt x="45" y="19"/>
                    </a:lnTo>
                    <a:lnTo>
                      <a:pt x="52" y="21"/>
                    </a:lnTo>
                    <a:lnTo>
                      <a:pt x="57" y="21"/>
                    </a:lnTo>
                    <a:lnTo>
                      <a:pt x="64" y="23"/>
                    </a:lnTo>
                    <a:lnTo>
                      <a:pt x="71" y="26"/>
                    </a:lnTo>
                    <a:lnTo>
                      <a:pt x="78" y="28"/>
                    </a:lnTo>
                    <a:lnTo>
                      <a:pt x="85" y="28"/>
                    </a:lnTo>
                    <a:lnTo>
                      <a:pt x="90" y="28"/>
                    </a:lnTo>
                    <a:lnTo>
                      <a:pt x="97" y="28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348" y="3175"/>
                <a:ext cx="20" cy="32"/>
              </a:xfrm>
              <a:custGeom>
                <a:avLst/>
                <a:gdLst>
                  <a:gd name="T0" fmla="*/ 14 w 43"/>
                  <a:gd name="T1" fmla="*/ 19 h 74"/>
                  <a:gd name="T2" fmla="*/ 17 w 43"/>
                  <a:gd name="T3" fmla="*/ 21 h 74"/>
                  <a:gd name="T4" fmla="*/ 18 w 43"/>
                  <a:gd name="T5" fmla="*/ 24 h 74"/>
                  <a:gd name="T6" fmla="*/ 20 w 43"/>
                  <a:gd name="T7" fmla="*/ 27 h 74"/>
                  <a:gd name="T8" fmla="*/ 20 w 43"/>
                  <a:gd name="T9" fmla="*/ 29 h 74"/>
                  <a:gd name="T10" fmla="*/ 20 w 43"/>
                  <a:gd name="T11" fmla="*/ 32 h 74"/>
                  <a:gd name="T12" fmla="*/ 15 w 43"/>
                  <a:gd name="T13" fmla="*/ 31 h 74"/>
                  <a:gd name="T14" fmla="*/ 13 w 43"/>
                  <a:gd name="T15" fmla="*/ 29 h 74"/>
                  <a:gd name="T16" fmla="*/ 11 w 43"/>
                  <a:gd name="T17" fmla="*/ 27 h 74"/>
                  <a:gd name="T18" fmla="*/ 9 w 43"/>
                  <a:gd name="T19" fmla="*/ 22 h 74"/>
                  <a:gd name="T20" fmla="*/ 7 w 43"/>
                  <a:gd name="T21" fmla="*/ 21 h 74"/>
                  <a:gd name="T22" fmla="*/ 5 w 43"/>
                  <a:gd name="T23" fmla="*/ 17 h 74"/>
                  <a:gd name="T24" fmla="*/ 2 w 43"/>
                  <a:gd name="T25" fmla="*/ 14 h 74"/>
                  <a:gd name="T26" fmla="*/ 1 w 43"/>
                  <a:gd name="T27" fmla="*/ 11 h 74"/>
                  <a:gd name="T28" fmla="*/ 1 w 43"/>
                  <a:gd name="T29" fmla="*/ 8 h 74"/>
                  <a:gd name="T30" fmla="*/ 0 w 43"/>
                  <a:gd name="T31" fmla="*/ 6 h 74"/>
                  <a:gd name="T32" fmla="*/ 1 w 43"/>
                  <a:gd name="T33" fmla="*/ 3 h 74"/>
                  <a:gd name="T34" fmla="*/ 1 w 43"/>
                  <a:gd name="T35" fmla="*/ 0 h 74"/>
                  <a:gd name="T36" fmla="*/ 5 w 43"/>
                  <a:gd name="T37" fmla="*/ 0 h 74"/>
                  <a:gd name="T38" fmla="*/ 7 w 43"/>
                  <a:gd name="T39" fmla="*/ 4 h 74"/>
                  <a:gd name="T40" fmla="*/ 8 w 43"/>
                  <a:gd name="T41" fmla="*/ 6 h 74"/>
                  <a:gd name="T42" fmla="*/ 9 w 43"/>
                  <a:gd name="T43" fmla="*/ 9 h 74"/>
                  <a:gd name="T44" fmla="*/ 10 w 43"/>
                  <a:gd name="T45" fmla="*/ 11 h 74"/>
                  <a:gd name="T46" fmla="*/ 12 w 43"/>
                  <a:gd name="T47" fmla="*/ 13 h 74"/>
                  <a:gd name="T48" fmla="*/ 13 w 43"/>
                  <a:gd name="T49" fmla="*/ 16 h 74"/>
                  <a:gd name="T50" fmla="*/ 14 w 43"/>
                  <a:gd name="T51" fmla="*/ 19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74"/>
                  <a:gd name="T80" fmla="*/ 43 w 4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74">
                    <a:moveTo>
                      <a:pt x="31" y="43"/>
                    </a:moveTo>
                    <a:lnTo>
                      <a:pt x="36" y="48"/>
                    </a:lnTo>
                    <a:lnTo>
                      <a:pt x="38" y="55"/>
                    </a:lnTo>
                    <a:lnTo>
                      <a:pt x="43" y="62"/>
                    </a:lnTo>
                    <a:lnTo>
                      <a:pt x="43" y="67"/>
                    </a:lnTo>
                    <a:lnTo>
                      <a:pt x="43" y="74"/>
                    </a:lnTo>
                    <a:lnTo>
                      <a:pt x="33" y="71"/>
                    </a:lnTo>
                    <a:lnTo>
                      <a:pt x="29" y="67"/>
                    </a:lnTo>
                    <a:lnTo>
                      <a:pt x="24" y="62"/>
                    </a:lnTo>
                    <a:lnTo>
                      <a:pt x="19" y="52"/>
                    </a:lnTo>
                    <a:lnTo>
                      <a:pt x="14" y="48"/>
                    </a:lnTo>
                    <a:lnTo>
                      <a:pt x="10" y="40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4" y="10"/>
                    </a:lnTo>
                    <a:lnTo>
                      <a:pt x="17" y="14"/>
                    </a:lnTo>
                    <a:lnTo>
                      <a:pt x="19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29" y="38"/>
                    </a:lnTo>
                    <a:lnTo>
                      <a:pt x="31" y="43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612" y="3177"/>
                <a:ext cx="17" cy="78"/>
              </a:xfrm>
              <a:custGeom>
                <a:avLst/>
                <a:gdLst>
                  <a:gd name="T0" fmla="*/ 17 w 36"/>
                  <a:gd name="T1" fmla="*/ 0 h 180"/>
                  <a:gd name="T2" fmla="*/ 17 w 36"/>
                  <a:gd name="T3" fmla="*/ 2 h 180"/>
                  <a:gd name="T4" fmla="*/ 16 w 36"/>
                  <a:gd name="T5" fmla="*/ 4 h 180"/>
                  <a:gd name="T6" fmla="*/ 16 w 36"/>
                  <a:gd name="T7" fmla="*/ 9 h 180"/>
                  <a:gd name="T8" fmla="*/ 16 w 36"/>
                  <a:gd name="T9" fmla="*/ 14 h 180"/>
                  <a:gd name="T10" fmla="*/ 15 w 36"/>
                  <a:gd name="T11" fmla="*/ 20 h 180"/>
                  <a:gd name="T12" fmla="*/ 13 w 36"/>
                  <a:gd name="T13" fmla="*/ 23 h 180"/>
                  <a:gd name="T14" fmla="*/ 12 w 36"/>
                  <a:gd name="T15" fmla="*/ 29 h 180"/>
                  <a:gd name="T16" fmla="*/ 11 w 36"/>
                  <a:gd name="T17" fmla="*/ 33 h 180"/>
                  <a:gd name="T18" fmla="*/ 10 w 36"/>
                  <a:gd name="T19" fmla="*/ 38 h 180"/>
                  <a:gd name="T20" fmla="*/ 10 w 36"/>
                  <a:gd name="T21" fmla="*/ 43 h 180"/>
                  <a:gd name="T22" fmla="*/ 9 w 36"/>
                  <a:gd name="T23" fmla="*/ 47 h 180"/>
                  <a:gd name="T24" fmla="*/ 9 w 36"/>
                  <a:gd name="T25" fmla="*/ 52 h 180"/>
                  <a:gd name="T26" fmla="*/ 9 w 36"/>
                  <a:gd name="T27" fmla="*/ 56 h 180"/>
                  <a:gd name="T28" fmla="*/ 9 w 36"/>
                  <a:gd name="T29" fmla="*/ 62 h 180"/>
                  <a:gd name="T30" fmla="*/ 9 w 36"/>
                  <a:gd name="T31" fmla="*/ 67 h 180"/>
                  <a:gd name="T32" fmla="*/ 10 w 36"/>
                  <a:gd name="T33" fmla="*/ 72 h 180"/>
                  <a:gd name="T34" fmla="*/ 10 w 36"/>
                  <a:gd name="T35" fmla="*/ 76 h 180"/>
                  <a:gd name="T36" fmla="*/ 8 w 36"/>
                  <a:gd name="T37" fmla="*/ 78 h 180"/>
                  <a:gd name="T38" fmla="*/ 7 w 36"/>
                  <a:gd name="T39" fmla="*/ 78 h 180"/>
                  <a:gd name="T40" fmla="*/ 3 w 36"/>
                  <a:gd name="T41" fmla="*/ 76 h 180"/>
                  <a:gd name="T42" fmla="*/ 2 w 36"/>
                  <a:gd name="T43" fmla="*/ 74 h 180"/>
                  <a:gd name="T44" fmla="*/ 1 w 36"/>
                  <a:gd name="T45" fmla="*/ 70 h 180"/>
                  <a:gd name="T46" fmla="*/ 1 w 36"/>
                  <a:gd name="T47" fmla="*/ 68 h 180"/>
                  <a:gd name="T48" fmla="*/ 0 w 36"/>
                  <a:gd name="T49" fmla="*/ 63 h 180"/>
                  <a:gd name="T50" fmla="*/ 1 w 36"/>
                  <a:gd name="T51" fmla="*/ 59 h 180"/>
                  <a:gd name="T52" fmla="*/ 1 w 36"/>
                  <a:gd name="T53" fmla="*/ 53 h 180"/>
                  <a:gd name="T54" fmla="*/ 1 w 36"/>
                  <a:gd name="T55" fmla="*/ 49 h 180"/>
                  <a:gd name="T56" fmla="*/ 2 w 36"/>
                  <a:gd name="T57" fmla="*/ 44 h 180"/>
                  <a:gd name="T58" fmla="*/ 3 w 36"/>
                  <a:gd name="T59" fmla="*/ 40 h 180"/>
                  <a:gd name="T60" fmla="*/ 3 w 36"/>
                  <a:gd name="T61" fmla="*/ 35 h 180"/>
                  <a:gd name="T62" fmla="*/ 4 w 36"/>
                  <a:gd name="T63" fmla="*/ 31 h 180"/>
                  <a:gd name="T64" fmla="*/ 7 w 36"/>
                  <a:gd name="T65" fmla="*/ 26 h 180"/>
                  <a:gd name="T66" fmla="*/ 8 w 36"/>
                  <a:gd name="T67" fmla="*/ 22 h 180"/>
                  <a:gd name="T68" fmla="*/ 9 w 36"/>
                  <a:gd name="T69" fmla="*/ 16 h 180"/>
                  <a:gd name="T70" fmla="*/ 10 w 36"/>
                  <a:gd name="T71" fmla="*/ 12 h 180"/>
                  <a:gd name="T72" fmla="*/ 11 w 36"/>
                  <a:gd name="T73" fmla="*/ 8 h 180"/>
                  <a:gd name="T74" fmla="*/ 12 w 36"/>
                  <a:gd name="T75" fmla="*/ 4 h 180"/>
                  <a:gd name="T76" fmla="*/ 13 w 36"/>
                  <a:gd name="T77" fmla="*/ 0 h 180"/>
                  <a:gd name="T78" fmla="*/ 16 w 36"/>
                  <a:gd name="T79" fmla="*/ 0 h 180"/>
                  <a:gd name="T80" fmla="*/ 17 w 36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"/>
                  <a:gd name="T124" fmla="*/ 0 h 180"/>
                  <a:gd name="T125" fmla="*/ 36 w 36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" h="180">
                    <a:moveTo>
                      <a:pt x="36" y="0"/>
                    </a:moveTo>
                    <a:lnTo>
                      <a:pt x="36" y="5"/>
                    </a:lnTo>
                    <a:lnTo>
                      <a:pt x="33" y="9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1" y="45"/>
                    </a:lnTo>
                    <a:lnTo>
                      <a:pt x="28" y="54"/>
                    </a:lnTo>
                    <a:lnTo>
                      <a:pt x="26" y="66"/>
                    </a:lnTo>
                    <a:lnTo>
                      <a:pt x="24" y="76"/>
                    </a:lnTo>
                    <a:lnTo>
                      <a:pt x="21" y="88"/>
                    </a:lnTo>
                    <a:lnTo>
                      <a:pt x="21" y="100"/>
                    </a:lnTo>
                    <a:lnTo>
                      <a:pt x="19" y="109"/>
                    </a:lnTo>
                    <a:lnTo>
                      <a:pt x="19" y="121"/>
                    </a:lnTo>
                    <a:lnTo>
                      <a:pt x="19" y="130"/>
                    </a:lnTo>
                    <a:lnTo>
                      <a:pt x="19" y="142"/>
                    </a:lnTo>
                    <a:lnTo>
                      <a:pt x="19" y="154"/>
                    </a:lnTo>
                    <a:lnTo>
                      <a:pt x="21" y="166"/>
                    </a:lnTo>
                    <a:lnTo>
                      <a:pt x="21" y="176"/>
                    </a:lnTo>
                    <a:lnTo>
                      <a:pt x="17" y="180"/>
                    </a:lnTo>
                    <a:lnTo>
                      <a:pt x="14" y="180"/>
                    </a:lnTo>
                    <a:lnTo>
                      <a:pt x="7" y="176"/>
                    </a:lnTo>
                    <a:lnTo>
                      <a:pt x="5" y="171"/>
                    </a:lnTo>
                    <a:lnTo>
                      <a:pt x="2" y="161"/>
                    </a:lnTo>
                    <a:lnTo>
                      <a:pt x="2" y="157"/>
                    </a:lnTo>
                    <a:lnTo>
                      <a:pt x="0" y="145"/>
                    </a:lnTo>
                    <a:lnTo>
                      <a:pt x="2" y="135"/>
                    </a:lnTo>
                    <a:lnTo>
                      <a:pt x="2" y="123"/>
                    </a:lnTo>
                    <a:lnTo>
                      <a:pt x="2" y="114"/>
                    </a:lnTo>
                    <a:lnTo>
                      <a:pt x="5" y="102"/>
                    </a:lnTo>
                    <a:lnTo>
                      <a:pt x="7" y="92"/>
                    </a:lnTo>
                    <a:lnTo>
                      <a:pt x="7" y="81"/>
                    </a:lnTo>
                    <a:lnTo>
                      <a:pt x="9" y="71"/>
                    </a:lnTo>
                    <a:lnTo>
                      <a:pt x="14" y="59"/>
                    </a:lnTo>
                    <a:lnTo>
                      <a:pt x="17" y="50"/>
                    </a:lnTo>
                    <a:lnTo>
                      <a:pt x="19" y="38"/>
                    </a:lnTo>
                    <a:lnTo>
                      <a:pt x="21" y="28"/>
                    </a:lnTo>
                    <a:lnTo>
                      <a:pt x="24" y="19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539" y="3186"/>
                <a:ext cx="48" cy="64"/>
              </a:xfrm>
              <a:custGeom>
                <a:avLst/>
                <a:gdLst>
                  <a:gd name="T0" fmla="*/ 7 w 102"/>
                  <a:gd name="T1" fmla="*/ 7 h 147"/>
                  <a:gd name="T2" fmla="*/ 8 w 102"/>
                  <a:gd name="T3" fmla="*/ 10 h 147"/>
                  <a:gd name="T4" fmla="*/ 12 w 102"/>
                  <a:gd name="T5" fmla="*/ 14 h 147"/>
                  <a:gd name="T6" fmla="*/ 16 w 102"/>
                  <a:gd name="T7" fmla="*/ 18 h 147"/>
                  <a:gd name="T8" fmla="*/ 18 w 102"/>
                  <a:gd name="T9" fmla="*/ 22 h 147"/>
                  <a:gd name="T10" fmla="*/ 21 w 102"/>
                  <a:gd name="T11" fmla="*/ 25 h 147"/>
                  <a:gd name="T12" fmla="*/ 24 w 102"/>
                  <a:gd name="T13" fmla="*/ 28 h 147"/>
                  <a:gd name="T14" fmla="*/ 28 w 102"/>
                  <a:gd name="T15" fmla="*/ 32 h 147"/>
                  <a:gd name="T16" fmla="*/ 32 w 102"/>
                  <a:gd name="T17" fmla="*/ 35 h 147"/>
                  <a:gd name="T18" fmla="*/ 35 w 102"/>
                  <a:gd name="T19" fmla="*/ 38 h 147"/>
                  <a:gd name="T20" fmla="*/ 38 w 102"/>
                  <a:gd name="T21" fmla="*/ 41 h 147"/>
                  <a:gd name="T22" fmla="*/ 40 w 102"/>
                  <a:gd name="T23" fmla="*/ 46 h 147"/>
                  <a:gd name="T24" fmla="*/ 44 w 102"/>
                  <a:gd name="T25" fmla="*/ 49 h 147"/>
                  <a:gd name="T26" fmla="*/ 45 w 102"/>
                  <a:gd name="T27" fmla="*/ 53 h 147"/>
                  <a:gd name="T28" fmla="*/ 47 w 102"/>
                  <a:gd name="T29" fmla="*/ 56 h 147"/>
                  <a:gd name="T30" fmla="*/ 48 w 102"/>
                  <a:gd name="T31" fmla="*/ 60 h 147"/>
                  <a:gd name="T32" fmla="*/ 48 w 102"/>
                  <a:gd name="T33" fmla="*/ 64 h 147"/>
                  <a:gd name="T34" fmla="*/ 47 w 102"/>
                  <a:gd name="T35" fmla="*/ 63 h 147"/>
                  <a:gd name="T36" fmla="*/ 42 w 102"/>
                  <a:gd name="T37" fmla="*/ 58 h 147"/>
                  <a:gd name="T38" fmla="*/ 39 w 102"/>
                  <a:gd name="T39" fmla="*/ 56 h 147"/>
                  <a:gd name="T40" fmla="*/ 37 w 102"/>
                  <a:gd name="T41" fmla="*/ 53 h 147"/>
                  <a:gd name="T42" fmla="*/ 35 w 102"/>
                  <a:gd name="T43" fmla="*/ 51 h 147"/>
                  <a:gd name="T44" fmla="*/ 32 w 102"/>
                  <a:gd name="T45" fmla="*/ 47 h 147"/>
                  <a:gd name="T46" fmla="*/ 28 w 102"/>
                  <a:gd name="T47" fmla="*/ 44 h 147"/>
                  <a:gd name="T48" fmla="*/ 26 w 102"/>
                  <a:gd name="T49" fmla="*/ 43 h 147"/>
                  <a:gd name="T50" fmla="*/ 23 w 102"/>
                  <a:gd name="T51" fmla="*/ 39 h 147"/>
                  <a:gd name="T52" fmla="*/ 20 w 102"/>
                  <a:gd name="T53" fmla="*/ 36 h 147"/>
                  <a:gd name="T54" fmla="*/ 17 w 102"/>
                  <a:gd name="T55" fmla="*/ 33 h 147"/>
                  <a:gd name="T56" fmla="*/ 15 w 102"/>
                  <a:gd name="T57" fmla="*/ 30 h 147"/>
                  <a:gd name="T58" fmla="*/ 12 w 102"/>
                  <a:gd name="T59" fmla="*/ 27 h 147"/>
                  <a:gd name="T60" fmla="*/ 9 w 102"/>
                  <a:gd name="T61" fmla="*/ 24 h 147"/>
                  <a:gd name="T62" fmla="*/ 7 w 102"/>
                  <a:gd name="T63" fmla="*/ 21 h 147"/>
                  <a:gd name="T64" fmla="*/ 5 w 102"/>
                  <a:gd name="T65" fmla="*/ 18 h 147"/>
                  <a:gd name="T66" fmla="*/ 3 w 102"/>
                  <a:gd name="T67" fmla="*/ 16 h 147"/>
                  <a:gd name="T68" fmla="*/ 2 w 102"/>
                  <a:gd name="T69" fmla="*/ 13 h 147"/>
                  <a:gd name="T70" fmla="*/ 1 w 102"/>
                  <a:gd name="T71" fmla="*/ 10 h 147"/>
                  <a:gd name="T72" fmla="*/ 0 w 102"/>
                  <a:gd name="T73" fmla="*/ 8 h 147"/>
                  <a:gd name="T74" fmla="*/ 0 w 102"/>
                  <a:gd name="T75" fmla="*/ 6 h 147"/>
                  <a:gd name="T76" fmla="*/ 0 w 102"/>
                  <a:gd name="T77" fmla="*/ 4 h 147"/>
                  <a:gd name="T78" fmla="*/ 1 w 102"/>
                  <a:gd name="T79" fmla="*/ 2 h 147"/>
                  <a:gd name="T80" fmla="*/ 3 w 102"/>
                  <a:gd name="T81" fmla="*/ 0 h 147"/>
                  <a:gd name="T82" fmla="*/ 6 w 102"/>
                  <a:gd name="T83" fmla="*/ 1 h 147"/>
                  <a:gd name="T84" fmla="*/ 6 w 102"/>
                  <a:gd name="T85" fmla="*/ 3 h 147"/>
                  <a:gd name="T86" fmla="*/ 6 w 102"/>
                  <a:gd name="T87" fmla="*/ 5 h 147"/>
                  <a:gd name="T88" fmla="*/ 7 w 102"/>
                  <a:gd name="T89" fmla="*/ 7 h 1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"/>
                  <a:gd name="T136" fmla="*/ 0 h 147"/>
                  <a:gd name="T137" fmla="*/ 102 w 102"/>
                  <a:gd name="T138" fmla="*/ 147 h 1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" h="147">
                    <a:moveTo>
                      <a:pt x="14" y="17"/>
                    </a:moveTo>
                    <a:lnTo>
                      <a:pt x="17" y="22"/>
                    </a:lnTo>
                    <a:lnTo>
                      <a:pt x="26" y="33"/>
                    </a:lnTo>
                    <a:lnTo>
                      <a:pt x="33" y="41"/>
                    </a:lnTo>
                    <a:lnTo>
                      <a:pt x="38" y="50"/>
                    </a:lnTo>
                    <a:lnTo>
                      <a:pt x="45" y="57"/>
                    </a:lnTo>
                    <a:lnTo>
                      <a:pt x="52" y="64"/>
                    </a:lnTo>
                    <a:lnTo>
                      <a:pt x="60" y="74"/>
                    </a:lnTo>
                    <a:lnTo>
                      <a:pt x="69" y="81"/>
                    </a:lnTo>
                    <a:lnTo>
                      <a:pt x="74" y="88"/>
                    </a:lnTo>
                    <a:lnTo>
                      <a:pt x="81" y="95"/>
                    </a:lnTo>
                    <a:lnTo>
                      <a:pt x="86" y="105"/>
                    </a:lnTo>
                    <a:lnTo>
                      <a:pt x="93" y="112"/>
                    </a:lnTo>
                    <a:lnTo>
                      <a:pt x="95" y="121"/>
                    </a:lnTo>
                    <a:lnTo>
                      <a:pt x="100" y="128"/>
                    </a:lnTo>
                    <a:lnTo>
                      <a:pt x="102" y="138"/>
                    </a:lnTo>
                    <a:lnTo>
                      <a:pt x="102" y="147"/>
                    </a:lnTo>
                    <a:lnTo>
                      <a:pt x="100" y="145"/>
                    </a:lnTo>
                    <a:lnTo>
                      <a:pt x="90" y="133"/>
                    </a:lnTo>
                    <a:lnTo>
                      <a:pt x="83" y="128"/>
                    </a:lnTo>
                    <a:lnTo>
                      <a:pt x="79" y="121"/>
                    </a:lnTo>
                    <a:lnTo>
                      <a:pt x="74" y="117"/>
                    </a:lnTo>
                    <a:lnTo>
                      <a:pt x="67" y="109"/>
                    </a:lnTo>
                    <a:lnTo>
                      <a:pt x="60" y="102"/>
                    </a:lnTo>
                    <a:lnTo>
                      <a:pt x="55" y="98"/>
                    </a:lnTo>
                    <a:lnTo>
                      <a:pt x="48" y="90"/>
                    </a:lnTo>
                    <a:lnTo>
                      <a:pt x="43" y="83"/>
                    </a:lnTo>
                    <a:lnTo>
                      <a:pt x="36" y="76"/>
                    </a:lnTo>
                    <a:lnTo>
                      <a:pt x="31" y="69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4" y="48"/>
                    </a:lnTo>
                    <a:lnTo>
                      <a:pt x="10" y="41"/>
                    </a:lnTo>
                    <a:lnTo>
                      <a:pt x="7" y="36"/>
                    </a:lnTo>
                    <a:lnTo>
                      <a:pt x="5" y="31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2" y="12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351" y="3208"/>
                <a:ext cx="34" cy="74"/>
              </a:xfrm>
              <a:custGeom>
                <a:avLst/>
                <a:gdLst>
                  <a:gd name="T0" fmla="*/ 3 w 71"/>
                  <a:gd name="T1" fmla="*/ 0 h 171"/>
                  <a:gd name="T2" fmla="*/ 5 w 71"/>
                  <a:gd name="T3" fmla="*/ 2 h 171"/>
                  <a:gd name="T4" fmla="*/ 6 w 71"/>
                  <a:gd name="T5" fmla="*/ 4 h 171"/>
                  <a:gd name="T6" fmla="*/ 7 w 71"/>
                  <a:gd name="T7" fmla="*/ 9 h 171"/>
                  <a:gd name="T8" fmla="*/ 8 w 71"/>
                  <a:gd name="T9" fmla="*/ 13 h 171"/>
                  <a:gd name="T10" fmla="*/ 9 w 71"/>
                  <a:gd name="T11" fmla="*/ 19 h 171"/>
                  <a:gd name="T12" fmla="*/ 11 w 71"/>
                  <a:gd name="T13" fmla="*/ 23 h 171"/>
                  <a:gd name="T14" fmla="*/ 12 w 71"/>
                  <a:gd name="T15" fmla="*/ 28 h 171"/>
                  <a:gd name="T16" fmla="*/ 14 w 71"/>
                  <a:gd name="T17" fmla="*/ 33 h 171"/>
                  <a:gd name="T18" fmla="*/ 16 w 71"/>
                  <a:gd name="T19" fmla="*/ 37 h 171"/>
                  <a:gd name="T20" fmla="*/ 17 w 71"/>
                  <a:gd name="T21" fmla="*/ 42 h 171"/>
                  <a:gd name="T22" fmla="*/ 20 w 71"/>
                  <a:gd name="T23" fmla="*/ 46 h 171"/>
                  <a:gd name="T24" fmla="*/ 22 w 71"/>
                  <a:gd name="T25" fmla="*/ 50 h 171"/>
                  <a:gd name="T26" fmla="*/ 24 w 71"/>
                  <a:gd name="T27" fmla="*/ 55 h 171"/>
                  <a:gd name="T28" fmla="*/ 26 w 71"/>
                  <a:gd name="T29" fmla="*/ 60 h 171"/>
                  <a:gd name="T30" fmla="*/ 29 w 71"/>
                  <a:gd name="T31" fmla="*/ 64 h 171"/>
                  <a:gd name="T32" fmla="*/ 32 w 71"/>
                  <a:gd name="T33" fmla="*/ 67 h 171"/>
                  <a:gd name="T34" fmla="*/ 34 w 71"/>
                  <a:gd name="T35" fmla="*/ 71 h 171"/>
                  <a:gd name="T36" fmla="*/ 33 w 71"/>
                  <a:gd name="T37" fmla="*/ 73 h 171"/>
                  <a:gd name="T38" fmla="*/ 30 w 71"/>
                  <a:gd name="T39" fmla="*/ 74 h 171"/>
                  <a:gd name="T40" fmla="*/ 27 w 71"/>
                  <a:gd name="T41" fmla="*/ 74 h 171"/>
                  <a:gd name="T42" fmla="*/ 25 w 71"/>
                  <a:gd name="T43" fmla="*/ 72 h 171"/>
                  <a:gd name="T44" fmla="*/ 24 w 71"/>
                  <a:gd name="T45" fmla="*/ 70 h 171"/>
                  <a:gd name="T46" fmla="*/ 21 w 71"/>
                  <a:gd name="T47" fmla="*/ 66 h 171"/>
                  <a:gd name="T48" fmla="*/ 18 w 71"/>
                  <a:gd name="T49" fmla="*/ 61 h 171"/>
                  <a:gd name="T50" fmla="*/ 16 w 71"/>
                  <a:gd name="T51" fmla="*/ 57 h 171"/>
                  <a:gd name="T52" fmla="*/ 14 w 71"/>
                  <a:gd name="T53" fmla="*/ 52 h 171"/>
                  <a:gd name="T54" fmla="*/ 11 w 71"/>
                  <a:gd name="T55" fmla="*/ 48 h 171"/>
                  <a:gd name="T56" fmla="*/ 9 w 71"/>
                  <a:gd name="T57" fmla="*/ 43 h 171"/>
                  <a:gd name="T58" fmla="*/ 8 w 71"/>
                  <a:gd name="T59" fmla="*/ 38 h 171"/>
                  <a:gd name="T60" fmla="*/ 6 w 71"/>
                  <a:gd name="T61" fmla="*/ 34 h 171"/>
                  <a:gd name="T62" fmla="*/ 5 w 71"/>
                  <a:gd name="T63" fmla="*/ 30 h 171"/>
                  <a:gd name="T64" fmla="*/ 3 w 71"/>
                  <a:gd name="T65" fmla="*/ 25 h 171"/>
                  <a:gd name="T66" fmla="*/ 2 w 71"/>
                  <a:gd name="T67" fmla="*/ 19 h 171"/>
                  <a:gd name="T68" fmla="*/ 1 w 71"/>
                  <a:gd name="T69" fmla="*/ 16 h 171"/>
                  <a:gd name="T70" fmla="*/ 1 w 71"/>
                  <a:gd name="T71" fmla="*/ 10 h 171"/>
                  <a:gd name="T72" fmla="*/ 0 w 71"/>
                  <a:gd name="T73" fmla="*/ 5 h 171"/>
                  <a:gd name="T74" fmla="*/ 1 w 71"/>
                  <a:gd name="T75" fmla="*/ 0 h 171"/>
                  <a:gd name="T76" fmla="*/ 3 w 71"/>
                  <a:gd name="T77" fmla="*/ 0 h 1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171"/>
                  <a:gd name="T119" fmla="*/ 71 w 71"/>
                  <a:gd name="T120" fmla="*/ 171 h 1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171">
                    <a:moveTo>
                      <a:pt x="7" y="0"/>
                    </a:moveTo>
                    <a:lnTo>
                      <a:pt x="10" y="5"/>
                    </a:lnTo>
                    <a:lnTo>
                      <a:pt x="12" y="10"/>
                    </a:lnTo>
                    <a:lnTo>
                      <a:pt x="14" y="21"/>
                    </a:lnTo>
                    <a:lnTo>
                      <a:pt x="17" y="31"/>
                    </a:lnTo>
                    <a:lnTo>
                      <a:pt x="19" y="43"/>
                    </a:lnTo>
                    <a:lnTo>
                      <a:pt x="24" y="52"/>
                    </a:lnTo>
                    <a:lnTo>
                      <a:pt x="26" y="64"/>
                    </a:lnTo>
                    <a:lnTo>
                      <a:pt x="29" y="76"/>
                    </a:lnTo>
                    <a:lnTo>
                      <a:pt x="33" y="86"/>
                    </a:lnTo>
                    <a:lnTo>
                      <a:pt x="36" y="97"/>
                    </a:lnTo>
                    <a:lnTo>
                      <a:pt x="41" y="107"/>
                    </a:lnTo>
                    <a:lnTo>
                      <a:pt x="45" y="116"/>
                    </a:lnTo>
                    <a:lnTo>
                      <a:pt x="50" y="126"/>
                    </a:lnTo>
                    <a:lnTo>
                      <a:pt x="55" y="138"/>
                    </a:lnTo>
                    <a:lnTo>
                      <a:pt x="60" y="147"/>
                    </a:lnTo>
                    <a:lnTo>
                      <a:pt x="67" y="155"/>
                    </a:lnTo>
                    <a:lnTo>
                      <a:pt x="71" y="164"/>
                    </a:lnTo>
                    <a:lnTo>
                      <a:pt x="69" y="169"/>
                    </a:lnTo>
                    <a:lnTo>
                      <a:pt x="62" y="171"/>
                    </a:lnTo>
                    <a:lnTo>
                      <a:pt x="57" y="171"/>
                    </a:lnTo>
                    <a:lnTo>
                      <a:pt x="52" y="166"/>
                    </a:lnTo>
                    <a:lnTo>
                      <a:pt x="50" y="162"/>
                    </a:lnTo>
                    <a:lnTo>
                      <a:pt x="43" y="152"/>
                    </a:lnTo>
                    <a:lnTo>
                      <a:pt x="38" y="140"/>
                    </a:lnTo>
                    <a:lnTo>
                      <a:pt x="33" y="131"/>
                    </a:lnTo>
                    <a:lnTo>
                      <a:pt x="29" y="121"/>
                    </a:lnTo>
                    <a:lnTo>
                      <a:pt x="24" y="112"/>
                    </a:lnTo>
                    <a:lnTo>
                      <a:pt x="19" y="100"/>
                    </a:lnTo>
                    <a:lnTo>
                      <a:pt x="17" y="88"/>
                    </a:lnTo>
                    <a:lnTo>
                      <a:pt x="12" y="78"/>
                    </a:lnTo>
                    <a:lnTo>
                      <a:pt x="10" y="69"/>
                    </a:lnTo>
                    <a:lnTo>
                      <a:pt x="7" y="57"/>
                    </a:lnTo>
                    <a:lnTo>
                      <a:pt x="5" y="45"/>
                    </a:lnTo>
                    <a:lnTo>
                      <a:pt x="3" y="36"/>
                    </a:lnTo>
                    <a:lnTo>
                      <a:pt x="3" y="24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433" y="3826"/>
                <a:ext cx="35" cy="15"/>
              </a:xfrm>
              <a:custGeom>
                <a:avLst/>
                <a:gdLst>
                  <a:gd name="T0" fmla="*/ 2 w 76"/>
                  <a:gd name="T1" fmla="*/ 15 h 33"/>
                  <a:gd name="T2" fmla="*/ 35 w 76"/>
                  <a:gd name="T3" fmla="*/ 15 h 33"/>
                  <a:gd name="T4" fmla="*/ 35 w 76"/>
                  <a:gd name="T5" fmla="*/ 13 h 33"/>
                  <a:gd name="T6" fmla="*/ 35 w 76"/>
                  <a:gd name="T7" fmla="*/ 10 h 33"/>
                  <a:gd name="T8" fmla="*/ 34 w 76"/>
                  <a:gd name="T9" fmla="*/ 7 h 33"/>
                  <a:gd name="T10" fmla="*/ 34 w 76"/>
                  <a:gd name="T11" fmla="*/ 5 h 33"/>
                  <a:gd name="T12" fmla="*/ 32 w 76"/>
                  <a:gd name="T13" fmla="*/ 3 h 33"/>
                  <a:gd name="T14" fmla="*/ 28 w 76"/>
                  <a:gd name="T15" fmla="*/ 2 h 33"/>
                  <a:gd name="T16" fmla="*/ 25 w 76"/>
                  <a:gd name="T17" fmla="*/ 1 h 33"/>
                  <a:gd name="T18" fmla="*/ 22 w 76"/>
                  <a:gd name="T19" fmla="*/ 0 h 33"/>
                  <a:gd name="T20" fmla="*/ 18 w 76"/>
                  <a:gd name="T21" fmla="*/ 0 h 33"/>
                  <a:gd name="T22" fmla="*/ 14 w 76"/>
                  <a:gd name="T23" fmla="*/ 0 h 33"/>
                  <a:gd name="T24" fmla="*/ 11 w 76"/>
                  <a:gd name="T25" fmla="*/ 0 h 33"/>
                  <a:gd name="T26" fmla="*/ 7 w 76"/>
                  <a:gd name="T27" fmla="*/ 1 h 33"/>
                  <a:gd name="T28" fmla="*/ 4 w 76"/>
                  <a:gd name="T29" fmla="*/ 2 h 33"/>
                  <a:gd name="T30" fmla="*/ 3 w 76"/>
                  <a:gd name="T31" fmla="*/ 4 h 33"/>
                  <a:gd name="T32" fmla="*/ 1 w 76"/>
                  <a:gd name="T33" fmla="*/ 6 h 33"/>
                  <a:gd name="T34" fmla="*/ 0 w 76"/>
                  <a:gd name="T35" fmla="*/ 9 h 33"/>
                  <a:gd name="T36" fmla="*/ 0 w 76"/>
                  <a:gd name="T37" fmla="*/ 12 h 33"/>
                  <a:gd name="T38" fmla="*/ 0 w 76"/>
                  <a:gd name="T39" fmla="*/ 13 h 33"/>
                  <a:gd name="T40" fmla="*/ 2 w 76"/>
                  <a:gd name="T41" fmla="*/ 15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33"/>
                  <a:gd name="T65" fmla="*/ 76 w 7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33">
                    <a:moveTo>
                      <a:pt x="4" y="33"/>
                    </a:moveTo>
                    <a:lnTo>
                      <a:pt x="76" y="33"/>
                    </a:lnTo>
                    <a:lnTo>
                      <a:pt x="76" y="28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73" y="11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7" y="9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389" y="3838"/>
                <a:ext cx="18" cy="10"/>
              </a:xfrm>
              <a:custGeom>
                <a:avLst/>
                <a:gdLst>
                  <a:gd name="T0" fmla="*/ 1 w 38"/>
                  <a:gd name="T1" fmla="*/ 10 h 23"/>
                  <a:gd name="T2" fmla="*/ 17 w 38"/>
                  <a:gd name="T3" fmla="*/ 10 h 23"/>
                  <a:gd name="T4" fmla="*/ 17 w 38"/>
                  <a:gd name="T5" fmla="*/ 8 h 23"/>
                  <a:gd name="T6" fmla="*/ 18 w 38"/>
                  <a:gd name="T7" fmla="*/ 5 h 23"/>
                  <a:gd name="T8" fmla="*/ 18 w 38"/>
                  <a:gd name="T9" fmla="*/ 3 h 23"/>
                  <a:gd name="T10" fmla="*/ 17 w 38"/>
                  <a:gd name="T11" fmla="*/ 1 h 23"/>
                  <a:gd name="T12" fmla="*/ 13 w 38"/>
                  <a:gd name="T13" fmla="*/ 0 h 23"/>
                  <a:gd name="T14" fmla="*/ 11 w 38"/>
                  <a:gd name="T15" fmla="*/ 0 h 23"/>
                  <a:gd name="T16" fmla="*/ 9 w 38"/>
                  <a:gd name="T17" fmla="*/ 0 h 23"/>
                  <a:gd name="T18" fmla="*/ 7 w 38"/>
                  <a:gd name="T19" fmla="*/ 1 h 23"/>
                  <a:gd name="T20" fmla="*/ 4 w 38"/>
                  <a:gd name="T21" fmla="*/ 2 h 23"/>
                  <a:gd name="T22" fmla="*/ 2 w 38"/>
                  <a:gd name="T23" fmla="*/ 5 h 23"/>
                  <a:gd name="T24" fmla="*/ 1 w 38"/>
                  <a:gd name="T25" fmla="*/ 7 h 23"/>
                  <a:gd name="T26" fmla="*/ 0 w 38"/>
                  <a:gd name="T27" fmla="*/ 9 h 23"/>
                  <a:gd name="T28" fmla="*/ 1 w 38"/>
                  <a:gd name="T29" fmla="*/ 1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23"/>
                  <a:gd name="T47" fmla="*/ 38 w 38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23">
                    <a:moveTo>
                      <a:pt x="2" y="23"/>
                    </a:moveTo>
                    <a:lnTo>
                      <a:pt x="36" y="23"/>
                    </a:lnTo>
                    <a:lnTo>
                      <a:pt x="36" y="19"/>
                    </a:lnTo>
                    <a:lnTo>
                      <a:pt x="38" y="12"/>
                    </a:lnTo>
                    <a:lnTo>
                      <a:pt x="38" y="7"/>
                    </a:lnTo>
                    <a:lnTo>
                      <a:pt x="3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5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357" y="3840"/>
                <a:ext cx="16" cy="11"/>
              </a:xfrm>
              <a:custGeom>
                <a:avLst/>
                <a:gdLst>
                  <a:gd name="T0" fmla="*/ 1 w 35"/>
                  <a:gd name="T1" fmla="*/ 11 h 27"/>
                  <a:gd name="T2" fmla="*/ 15 w 35"/>
                  <a:gd name="T3" fmla="*/ 10 h 27"/>
                  <a:gd name="T4" fmla="*/ 16 w 35"/>
                  <a:gd name="T5" fmla="*/ 8 h 27"/>
                  <a:gd name="T6" fmla="*/ 16 w 35"/>
                  <a:gd name="T7" fmla="*/ 5 h 27"/>
                  <a:gd name="T8" fmla="*/ 16 w 35"/>
                  <a:gd name="T9" fmla="*/ 3 h 27"/>
                  <a:gd name="T10" fmla="*/ 14 w 35"/>
                  <a:gd name="T11" fmla="*/ 1 h 27"/>
                  <a:gd name="T12" fmla="*/ 12 w 35"/>
                  <a:gd name="T13" fmla="*/ 0 h 27"/>
                  <a:gd name="T14" fmla="*/ 10 w 35"/>
                  <a:gd name="T15" fmla="*/ 1 h 27"/>
                  <a:gd name="T16" fmla="*/ 7 w 35"/>
                  <a:gd name="T17" fmla="*/ 1 h 27"/>
                  <a:gd name="T18" fmla="*/ 5 w 35"/>
                  <a:gd name="T19" fmla="*/ 2 h 27"/>
                  <a:gd name="T20" fmla="*/ 4 w 35"/>
                  <a:gd name="T21" fmla="*/ 3 h 27"/>
                  <a:gd name="T22" fmla="*/ 2 w 35"/>
                  <a:gd name="T23" fmla="*/ 5 h 27"/>
                  <a:gd name="T24" fmla="*/ 1 w 35"/>
                  <a:gd name="T25" fmla="*/ 7 h 27"/>
                  <a:gd name="T26" fmla="*/ 0 w 35"/>
                  <a:gd name="T27" fmla="*/ 9 h 27"/>
                  <a:gd name="T28" fmla="*/ 1 w 35"/>
                  <a:gd name="T29" fmla="*/ 11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27"/>
                  <a:gd name="T47" fmla="*/ 35 w 3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27">
                    <a:moveTo>
                      <a:pt x="2" y="27"/>
                    </a:moveTo>
                    <a:lnTo>
                      <a:pt x="33" y="24"/>
                    </a:lnTo>
                    <a:lnTo>
                      <a:pt x="35" y="19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330" y="3839"/>
                <a:ext cx="14" cy="9"/>
              </a:xfrm>
              <a:custGeom>
                <a:avLst/>
                <a:gdLst>
                  <a:gd name="T0" fmla="*/ 0 w 29"/>
                  <a:gd name="T1" fmla="*/ 9 h 21"/>
                  <a:gd name="T2" fmla="*/ 13 w 29"/>
                  <a:gd name="T3" fmla="*/ 8 h 21"/>
                  <a:gd name="T4" fmla="*/ 14 w 29"/>
                  <a:gd name="T5" fmla="*/ 6 h 21"/>
                  <a:gd name="T6" fmla="*/ 14 w 29"/>
                  <a:gd name="T7" fmla="*/ 4 h 21"/>
                  <a:gd name="T8" fmla="*/ 13 w 29"/>
                  <a:gd name="T9" fmla="*/ 2 h 21"/>
                  <a:gd name="T10" fmla="*/ 10 w 29"/>
                  <a:gd name="T11" fmla="*/ 0 h 21"/>
                  <a:gd name="T12" fmla="*/ 8 w 29"/>
                  <a:gd name="T13" fmla="*/ 0 h 21"/>
                  <a:gd name="T14" fmla="*/ 6 w 29"/>
                  <a:gd name="T15" fmla="*/ 1 h 21"/>
                  <a:gd name="T16" fmla="*/ 3 w 29"/>
                  <a:gd name="T17" fmla="*/ 3 h 21"/>
                  <a:gd name="T18" fmla="*/ 1 w 29"/>
                  <a:gd name="T19" fmla="*/ 5 h 21"/>
                  <a:gd name="T20" fmla="*/ 0 w 29"/>
                  <a:gd name="T21" fmla="*/ 7 h 21"/>
                  <a:gd name="T22" fmla="*/ 0 w 29"/>
                  <a:gd name="T23" fmla="*/ 9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21"/>
                  <a:gd name="T38" fmla="*/ 29 w 29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21">
                    <a:moveTo>
                      <a:pt x="0" y="21"/>
                    </a:moveTo>
                    <a:lnTo>
                      <a:pt x="26" y="19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6" y="5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308" y="3839"/>
                <a:ext cx="11" cy="6"/>
              </a:xfrm>
              <a:custGeom>
                <a:avLst/>
                <a:gdLst>
                  <a:gd name="T0" fmla="*/ 0 w 22"/>
                  <a:gd name="T1" fmla="*/ 6 h 14"/>
                  <a:gd name="T2" fmla="*/ 10 w 22"/>
                  <a:gd name="T3" fmla="*/ 6 h 14"/>
                  <a:gd name="T4" fmla="*/ 11 w 22"/>
                  <a:gd name="T5" fmla="*/ 4 h 14"/>
                  <a:gd name="T6" fmla="*/ 11 w 22"/>
                  <a:gd name="T7" fmla="*/ 2 h 14"/>
                  <a:gd name="T8" fmla="*/ 9 w 22"/>
                  <a:gd name="T9" fmla="*/ 0 h 14"/>
                  <a:gd name="T10" fmla="*/ 6 w 22"/>
                  <a:gd name="T11" fmla="*/ 1 h 14"/>
                  <a:gd name="T12" fmla="*/ 4 w 22"/>
                  <a:gd name="T13" fmla="*/ 2 h 14"/>
                  <a:gd name="T14" fmla="*/ 1 w 22"/>
                  <a:gd name="T15" fmla="*/ 4 h 14"/>
                  <a:gd name="T16" fmla="*/ 0 w 22"/>
                  <a:gd name="T17" fmla="*/ 6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4"/>
                  <a:gd name="T29" fmla="*/ 22 w 2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4">
                    <a:moveTo>
                      <a:pt x="0" y="14"/>
                    </a:moveTo>
                    <a:lnTo>
                      <a:pt x="19" y="14"/>
                    </a:lnTo>
                    <a:lnTo>
                      <a:pt x="22" y="10"/>
                    </a:lnTo>
                    <a:lnTo>
                      <a:pt x="22" y="5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1535" y="3824"/>
                <a:ext cx="22" cy="11"/>
              </a:xfrm>
              <a:custGeom>
                <a:avLst/>
                <a:gdLst>
                  <a:gd name="T0" fmla="*/ 0 w 47"/>
                  <a:gd name="T1" fmla="*/ 10 h 24"/>
                  <a:gd name="T2" fmla="*/ 22 w 47"/>
                  <a:gd name="T3" fmla="*/ 11 h 24"/>
                  <a:gd name="T4" fmla="*/ 20 w 47"/>
                  <a:gd name="T5" fmla="*/ 7 h 24"/>
                  <a:gd name="T6" fmla="*/ 20 w 47"/>
                  <a:gd name="T7" fmla="*/ 6 h 24"/>
                  <a:gd name="T8" fmla="*/ 18 w 47"/>
                  <a:gd name="T9" fmla="*/ 3 h 24"/>
                  <a:gd name="T10" fmla="*/ 15 w 47"/>
                  <a:gd name="T11" fmla="*/ 2 h 24"/>
                  <a:gd name="T12" fmla="*/ 13 w 47"/>
                  <a:gd name="T13" fmla="*/ 1 h 24"/>
                  <a:gd name="T14" fmla="*/ 11 w 47"/>
                  <a:gd name="T15" fmla="*/ 1 h 24"/>
                  <a:gd name="T16" fmla="*/ 9 w 47"/>
                  <a:gd name="T17" fmla="*/ 0 h 24"/>
                  <a:gd name="T18" fmla="*/ 7 w 47"/>
                  <a:gd name="T19" fmla="*/ 1 h 24"/>
                  <a:gd name="T20" fmla="*/ 4 w 47"/>
                  <a:gd name="T21" fmla="*/ 1 h 24"/>
                  <a:gd name="T22" fmla="*/ 2 w 47"/>
                  <a:gd name="T23" fmla="*/ 2 h 24"/>
                  <a:gd name="T24" fmla="*/ 0 w 47"/>
                  <a:gd name="T25" fmla="*/ 6 h 24"/>
                  <a:gd name="T26" fmla="*/ 0 w 47"/>
                  <a:gd name="T27" fmla="*/ 7 h 24"/>
                  <a:gd name="T28" fmla="*/ 0 w 47"/>
                  <a:gd name="T29" fmla="*/ 10 h 24"/>
                  <a:gd name="T30" fmla="*/ 0 w 47"/>
                  <a:gd name="T31" fmla="*/ 10 h 24"/>
                  <a:gd name="T32" fmla="*/ 0 w 47"/>
                  <a:gd name="T33" fmla="*/ 1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0" y="21"/>
                    </a:moveTo>
                    <a:lnTo>
                      <a:pt x="47" y="24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7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1587" y="3837"/>
                <a:ext cx="19" cy="8"/>
              </a:xfrm>
              <a:custGeom>
                <a:avLst/>
                <a:gdLst>
                  <a:gd name="T0" fmla="*/ 1 w 41"/>
                  <a:gd name="T1" fmla="*/ 7 h 19"/>
                  <a:gd name="T2" fmla="*/ 19 w 41"/>
                  <a:gd name="T3" fmla="*/ 8 h 19"/>
                  <a:gd name="T4" fmla="*/ 18 w 41"/>
                  <a:gd name="T5" fmla="*/ 6 h 19"/>
                  <a:gd name="T6" fmla="*/ 17 w 41"/>
                  <a:gd name="T7" fmla="*/ 3 h 19"/>
                  <a:gd name="T8" fmla="*/ 14 w 41"/>
                  <a:gd name="T9" fmla="*/ 1 h 19"/>
                  <a:gd name="T10" fmla="*/ 12 w 41"/>
                  <a:gd name="T11" fmla="*/ 1 h 19"/>
                  <a:gd name="T12" fmla="*/ 10 w 41"/>
                  <a:gd name="T13" fmla="*/ 0 h 19"/>
                  <a:gd name="T14" fmla="*/ 7 w 41"/>
                  <a:gd name="T15" fmla="*/ 0 h 19"/>
                  <a:gd name="T16" fmla="*/ 5 w 41"/>
                  <a:gd name="T17" fmla="*/ 1 h 19"/>
                  <a:gd name="T18" fmla="*/ 2 w 41"/>
                  <a:gd name="T19" fmla="*/ 2 h 19"/>
                  <a:gd name="T20" fmla="*/ 0 w 41"/>
                  <a:gd name="T21" fmla="*/ 4 h 19"/>
                  <a:gd name="T22" fmla="*/ 0 w 41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19"/>
                  <a:gd name="T38" fmla="*/ 41 w 41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19">
                    <a:moveTo>
                      <a:pt x="3" y="17"/>
                    </a:moveTo>
                    <a:lnTo>
                      <a:pt x="41" y="19"/>
                    </a:lnTo>
                    <a:lnTo>
                      <a:pt x="38" y="15"/>
                    </a:lnTo>
                    <a:lnTo>
                      <a:pt x="36" y="7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1619" y="3835"/>
                <a:ext cx="19" cy="8"/>
              </a:xfrm>
              <a:custGeom>
                <a:avLst/>
                <a:gdLst>
                  <a:gd name="T0" fmla="*/ 1 w 41"/>
                  <a:gd name="T1" fmla="*/ 7 h 19"/>
                  <a:gd name="T2" fmla="*/ 19 w 41"/>
                  <a:gd name="T3" fmla="*/ 8 h 19"/>
                  <a:gd name="T4" fmla="*/ 18 w 41"/>
                  <a:gd name="T5" fmla="*/ 6 h 19"/>
                  <a:gd name="T6" fmla="*/ 17 w 41"/>
                  <a:gd name="T7" fmla="*/ 4 h 19"/>
                  <a:gd name="T8" fmla="*/ 14 w 41"/>
                  <a:gd name="T9" fmla="*/ 2 h 19"/>
                  <a:gd name="T10" fmla="*/ 12 w 41"/>
                  <a:gd name="T11" fmla="*/ 1 h 19"/>
                  <a:gd name="T12" fmla="*/ 10 w 41"/>
                  <a:gd name="T13" fmla="*/ 0 h 19"/>
                  <a:gd name="T14" fmla="*/ 8 w 41"/>
                  <a:gd name="T15" fmla="*/ 0 h 19"/>
                  <a:gd name="T16" fmla="*/ 5 w 41"/>
                  <a:gd name="T17" fmla="*/ 1 h 19"/>
                  <a:gd name="T18" fmla="*/ 2 w 41"/>
                  <a:gd name="T19" fmla="*/ 2 h 19"/>
                  <a:gd name="T20" fmla="*/ 1 w 41"/>
                  <a:gd name="T21" fmla="*/ 4 h 19"/>
                  <a:gd name="T22" fmla="*/ 0 w 41"/>
                  <a:gd name="T23" fmla="*/ 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19"/>
                  <a:gd name="T38" fmla="*/ 41 w 41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19">
                    <a:moveTo>
                      <a:pt x="3" y="16"/>
                    </a:moveTo>
                    <a:lnTo>
                      <a:pt x="41" y="19"/>
                    </a:lnTo>
                    <a:lnTo>
                      <a:pt x="38" y="14"/>
                    </a:lnTo>
                    <a:lnTo>
                      <a:pt x="36" y="9"/>
                    </a:lnTo>
                    <a:lnTo>
                      <a:pt x="31" y="4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0" y="14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1650" y="3837"/>
                <a:ext cx="17" cy="6"/>
              </a:xfrm>
              <a:custGeom>
                <a:avLst/>
                <a:gdLst>
                  <a:gd name="T0" fmla="*/ 1 w 33"/>
                  <a:gd name="T1" fmla="*/ 5 h 15"/>
                  <a:gd name="T2" fmla="*/ 17 w 33"/>
                  <a:gd name="T3" fmla="*/ 6 h 15"/>
                  <a:gd name="T4" fmla="*/ 16 w 33"/>
                  <a:gd name="T5" fmla="*/ 3 h 15"/>
                  <a:gd name="T6" fmla="*/ 13 w 33"/>
                  <a:gd name="T7" fmla="*/ 1 h 15"/>
                  <a:gd name="T8" fmla="*/ 12 w 33"/>
                  <a:gd name="T9" fmla="*/ 1 h 15"/>
                  <a:gd name="T10" fmla="*/ 10 w 33"/>
                  <a:gd name="T11" fmla="*/ 0 h 15"/>
                  <a:gd name="T12" fmla="*/ 7 w 33"/>
                  <a:gd name="T13" fmla="*/ 0 h 15"/>
                  <a:gd name="T14" fmla="*/ 4 w 33"/>
                  <a:gd name="T15" fmla="*/ 0 h 15"/>
                  <a:gd name="T16" fmla="*/ 1 w 33"/>
                  <a:gd name="T17" fmla="*/ 1 h 15"/>
                  <a:gd name="T18" fmla="*/ 0 w 33"/>
                  <a:gd name="T19" fmla="*/ 3 h 15"/>
                  <a:gd name="T20" fmla="*/ 0 w 33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5"/>
                  <a:gd name="T35" fmla="*/ 33 w 33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5">
                    <a:moveTo>
                      <a:pt x="2" y="12"/>
                    </a:moveTo>
                    <a:lnTo>
                      <a:pt x="33" y="15"/>
                    </a:lnTo>
                    <a:lnTo>
                      <a:pt x="31" y="7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1671" y="3835"/>
                <a:ext cx="12" cy="5"/>
              </a:xfrm>
              <a:custGeom>
                <a:avLst/>
                <a:gdLst>
                  <a:gd name="T0" fmla="*/ 2 w 24"/>
                  <a:gd name="T1" fmla="*/ 4 h 9"/>
                  <a:gd name="T2" fmla="*/ 12 w 24"/>
                  <a:gd name="T3" fmla="*/ 5 h 9"/>
                  <a:gd name="T4" fmla="*/ 11 w 24"/>
                  <a:gd name="T5" fmla="*/ 3 h 9"/>
                  <a:gd name="T6" fmla="*/ 9 w 24"/>
                  <a:gd name="T7" fmla="*/ 1 h 9"/>
                  <a:gd name="T8" fmla="*/ 7 w 24"/>
                  <a:gd name="T9" fmla="*/ 0 h 9"/>
                  <a:gd name="T10" fmla="*/ 3 w 24"/>
                  <a:gd name="T11" fmla="*/ 0 h 9"/>
                  <a:gd name="T12" fmla="*/ 3 w 24"/>
                  <a:gd name="T13" fmla="*/ 0 h 9"/>
                  <a:gd name="T14" fmla="*/ 0 w 24"/>
                  <a:gd name="T15" fmla="*/ 3 h 9"/>
                  <a:gd name="T16" fmla="*/ 2 w 24"/>
                  <a:gd name="T17" fmla="*/ 4 h 9"/>
                  <a:gd name="T18" fmla="*/ 2 w 24"/>
                  <a:gd name="T19" fmla="*/ 4 h 9"/>
                  <a:gd name="T20" fmla="*/ 2 w 24"/>
                  <a:gd name="T21" fmla="*/ 4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9"/>
                  <a:gd name="T35" fmla="*/ 24 w 24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9">
                    <a:moveTo>
                      <a:pt x="3" y="7"/>
                    </a:moveTo>
                    <a:lnTo>
                      <a:pt x="24" y="9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7"/>
                    </a:lnTo>
                  </a:path>
                </a:pathLst>
              </a:cu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905" y="2147"/>
                <a:ext cx="281" cy="593"/>
                <a:chOff x="1027" y="1693"/>
                <a:chExt cx="365" cy="832"/>
              </a:xfrm>
            </p:grpSpPr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1027" y="2506"/>
                  <a:ext cx="144" cy="19"/>
                </a:xfrm>
                <a:custGeom>
                  <a:avLst/>
                  <a:gdLst>
                    <a:gd name="T0" fmla="*/ 144 w 240"/>
                    <a:gd name="T1" fmla="*/ 4 h 31"/>
                    <a:gd name="T2" fmla="*/ 141 w 240"/>
                    <a:gd name="T3" fmla="*/ 7 h 31"/>
                    <a:gd name="T4" fmla="*/ 137 w 240"/>
                    <a:gd name="T5" fmla="*/ 10 h 31"/>
                    <a:gd name="T6" fmla="*/ 133 w 240"/>
                    <a:gd name="T7" fmla="*/ 12 h 31"/>
                    <a:gd name="T8" fmla="*/ 131 w 240"/>
                    <a:gd name="T9" fmla="*/ 13 h 31"/>
                    <a:gd name="T10" fmla="*/ 127 w 240"/>
                    <a:gd name="T11" fmla="*/ 13 h 31"/>
                    <a:gd name="T12" fmla="*/ 124 w 240"/>
                    <a:gd name="T13" fmla="*/ 13 h 31"/>
                    <a:gd name="T14" fmla="*/ 121 w 240"/>
                    <a:gd name="T15" fmla="*/ 13 h 31"/>
                    <a:gd name="T16" fmla="*/ 118 w 240"/>
                    <a:gd name="T17" fmla="*/ 13 h 31"/>
                    <a:gd name="T18" fmla="*/ 114 w 240"/>
                    <a:gd name="T19" fmla="*/ 15 h 31"/>
                    <a:gd name="T20" fmla="*/ 111 w 240"/>
                    <a:gd name="T21" fmla="*/ 15 h 31"/>
                    <a:gd name="T22" fmla="*/ 108 w 240"/>
                    <a:gd name="T23" fmla="*/ 16 h 31"/>
                    <a:gd name="T24" fmla="*/ 104 w 240"/>
                    <a:gd name="T25" fmla="*/ 16 h 31"/>
                    <a:gd name="T26" fmla="*/ 101 w 240"/>
                    <a:gd name="T27" fmla="*/ 18 h 31"/>
                    <a:gd name="T28" fmla="*/ 100 w 240"/>
                    <a:gd name="T29" fmla="*/ 18 h 31"/>
                    <a:gd name="T30" fmla="*/ 95 w 240"/>
                    <a:gd name="T31" fmla="*/ 18 h 31"/>
                    <a:gd name="T32" fmla="*/ 92 w 240"/>
                    <a:gd name="T33" fmla="*/ 19 h 31"/>
                    <a:gd name="T34" fmla="*/ 87 w 240"/>
                    <a:gd name="T35" fmla="*/ 19 h 31"/>
                    <a:gd name="T36" fmla="*/ 80 w 240"/>
                    <a:gd name="T37" fmla="*/ 19 h 31"/>
                    <a:gd name="T38" fmla="*/ 74 w 240"/>
                    <a:gd name="T39" fmla="*/ 19 h 31"/>
                    <a:gd name="T40" fmla="*/ 67 w 240"/>
                    <a:gd name="T41" fmla="*/ 19 h 31"/>
                    <a:gd name="T42" fmla="*/ 61 w 240"/>
                    <a:gd name="T43" fmla="*/ 19 h 31"/>
                    <a:gd name="T44" fmla="*/ 55 w 240"/>
                    <a:gd name="T45" fmla="*/ 19 h 31"/>
                    <a:gd name="T46" fmla="*/ 49 w 240"/>
                    <a:gd name="T47" fmla="*/ 18 h 31"/>
                    <a:gd name="T48" fmla="*/ 43 w 240"/>
                    <a:gd name="T49" fmla="*/ 18 h 31"/>
                    <a:gd name="T50" fmla="*/ 37 w 240"/>
                    <a:gd name="T51" fmla="*/ 18 h 31"/>
                    <a:gd name="T52" fmla="*/ 31 w 240"/>
                    <a:gd name="T53" fmla="*/ 16 h 31"/>
                    <a:gd name="T54" fmla="*/ 26 w 240"/>
                    <a:gd name="T55" fmla="*/ 16 h 31"/>
                    <a:gd name="T56" fmla="*/ 20 w 240"/>
                    <a:gd name="T57" fmla="*/ 15 h 31"/>
                    <a:gd name="T58" fmla="*/ 13 w 240"/>
                    <a:gd name="T59" fmla="*/ 13 h 31"/>
                    <a:gd name="T60" fmla="*/ 7 w 240"/>
                    <a:gd name="T61" fmla="*/ 13 h 31"/>
                    <a:gd name="T62" fmla="*/ 0 w 240"/>
                    <a:gd name="T63" fmla="*/ 12 h 31"/>
                    <a:gd name="T64" fmla="*/ 0 w 240"/>
                    <a:gd name="T65" fmla="*/ 7 h 31"/>
                    <a:gd name="T66" fmla="*/ 3 w 240"/>
                    <a:gd name="T67" fmla="*/ 6 h 31"/>
                    <a:gd name="T68" fmla="*/ 5 w 240"/>
                    <a:gd name="T69" fmla="*/ 4 h 31"/>
                    <a:gd name="T70" fmla="*/ 10 w 240"/>
                    <a:gd name="T71" fmla="*/ 4 h 31"/>
                    <a:gd name="T72" fmla="*/ 14 w 240"/>
                    <a:gd name="T73" fmla="*/ 4 h 31"/>
                    <a:gd name="T74" fmla="*/ 23 w 240"/>
                    <a:gd name="T75" fmla="*/ 6 h 31"/>
                    <a:gd name="T76" fmla="*/ 31 w 240"/>
                    <a:gd name="T77" fmla="*/ 7 h 31"/>
                    <a:gd name="T78" fmla="*/ 40 w 240"/>
                    <a:gd name="T79" fmla="*/ 7 h 31"/>
                    <a:gd name="T80" fmla="*/ 49 w 240"/>
                    <a:gd name="T81" fmla="*/ 7 h 31"/>
                    <a:gd name="T82" fmla="*/ 57 w 240"/>
                    <a:gd name="T83" fmla="*/ 7 h 31"/>
                    <a:gd name="T84" fmla="*/ 64 w 240"/>
                    <a:gd name="T85" fmla="*/ 7 h 31"/>
                    <a:gd name="T86" fmla="*/ 73 w 240"/>
                    <a:gd name="T87" fmla="*/ 7 h 31"/>
                    <a:gd name="T88" fmla="*/ 81 w 240"/>
                    <a:gd name="T89" fmla="*/ 7 h 31"/>
                    <a:gd name="T90" fmla="*/ 89 w 240"/>
                    <a:gd name="T91" fmla="*/ 7 h 31"/>
                    <a:gd name="T92" fmla="*/ 98 w 240"/>
                    <a:gd name="T93" fmla="*/ 6 h 31"/>
                    <a:gd name="T94" fmla="*/ 106 w 240"/>
                    <a:gd name="T95" fmla="*/ 4 h 31"/>
                    <a:gd name="T96" fmla="*/ 114 w 240"/>
                    <a:gd name="T97" fmla="*/ 4 h 31"/>
                    <a:gd name="T98" fmla="*/ 122 w 240"/>
                    <a:gd name="T99" fmla="*/ 3 h 31"/>
                    <a:gd name="T100" fmla="*/ 131 w 240"/>
                    <a:gd name="T101" fmla="*/ 2 h 31"/>
                    <a:gd name="T102" fmla="*/ 140 w 240"/>
                    <a:gd name="T103" fmla="*/ 0 h 31"/>
                    <a:gd name="T104" fmla="*/ 142 w 240"/>
                    <a:gd name="T105" fmla="*/ 3 h 31"/>
                    <a:gd name="T106" fmla="*/ 144 w 240"/>
                    <a:gd name="T107" fmla="*/ 4 h 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40"/>
                    <a:gd name="T163" fmla="*/ 0 h 31"/>
                    <a:gd name="T164" fmla="*/ 240 w 240"/>
                    <a:gd name="T165" fmla="*/ 31 h 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40" h="31">
                      <a:moveTo>
                        <a:pt x="240" y="7"/>
                      </a:moveTo>
                      <a:lnTo>
                        <a:pt x="235" y="12"/>
                      </a:lnTo>
                      <a:lnTo>
                        <a:pt x="228" y="17"/>
                      </a:lnTo>
                      <a:lnTo>
                        <a:pt x="221" y="19"/>
                      </a:lnTo>
                      <a:lnTo>
                        <a:pt x="218" y="22"/>
                      </a:lnTo>
                      <a:lnTo>
                        <a:pt x="211" y="22"/>
                      </a:lnTo>
                      <a:lnTo>
                        <a:pt x="207" y="22"/>
                      </a:lnTo>
                      <a:lnTo>
                        <a:pt x="202" y="22"/>
                      </a:lnTo>
                      <a:lnTo>
                        <a:pt x="197" y="22"/>
                      </a:lnTo>
                      <a:lnTo>
                        <a:pt x="190" y="24"/>
                      </a:lnTo>
                      <a:lnTo>
                        <a:pt x="185" y="24"/>
                      </a:lnTo>
                      <a:lnTo>
                        <a:pt x="180" y="26"/>
                      </a:lnTo>
                      <a:lnTo>
                        <a:pt x="173" y="26"/>
                      </a:lnTo>
                      <a:lnTo>
                        <a:pt x="168" y="29"/>
                      </a:lnTo>
                      <a:lnTo>
                        <a:pt x="166" y="29"/>
                      </a:lnTo>
                      <a:lnTo>
                        <a:pt x="159" y="29"/>
                      </a:lnTo>
                      <a:lnTo>
                        <a:pt x="154" y="31"/>
                      </a:lnTo>
                      <a:lnTo>
                        <a:pt x="145" y="31"/>
                      </a:lnTo>
                      <a:lnTo>
                        <a:pt x="133" y="31"/>
                      </a:lnTo>
                      <a:lnTo>
                        <a:pt x="123" y="31"/>
                      </a:lnTo>
                      <a:lnTo>
                        <a:pt x="111" y="31"/>
                      </a:lnTo>
                      <a:lnTo>
                        <a:pt x="102" y="31"/>
                      </a:lnTo>
                      <a:lnTo>
                        <a:pt x="92" y="31"/>
                      </a:lnTo>
                      <a:lnTo>
                        <a:pt x="81" y="29"/>
                      </a:lnTo>
                      <a:lnTo>
                        <a:pt x="71" y="29"/>
                      </a:lnTo>
                      <a:lnTo>
                        <a:pt x="62" y="29"/>
                      </a:lnTo>
                      <a:lnTo>
                        <a:pt x="52" y="26"/>
                      </a:lnTo>
                      <a:lnTo>
                        <a:pt x="43" y="26"/>
                      </a:lnTo>
                      <a:lnTo>
                        <a:pt x="33" y="24"/>
                      </a:lnTo>
                      <a:lnTo>
                        <a:pt x="21" y="22"/>
                      </a:lnTo>
                      <a:lnTo>
                        <a:pt x="12" y="22"/>
                      </a:lnTo>
                      <a:lnTo>
                        <a:pt x="0" y="19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9" y="7"/>
                      </a:lnTo>
                      <a:lnTo>
                        <a:pt x="16" y="7"/>
                      </a:lnTo>
                      <a:lnTo>
                        <a:pt x="24" y="7"/>
                      </a:lnTo>
                      <a:lnTo>
                        <a:pt x="38" y="10"/>
                      </a:lnTo>
                      <a:lnTo>
                        <a:pt x="52" y="12"/>
                      </a:lnTo>
                      <a:lnTo>
                        <a:pt x="66" y="12"/>
                      </a:lnTo>
                      <a:lnTo>
                        <a:pt x="81" y="12"/>
                      </a:lnTo>
                      <a:lnTo>
                        <a:pt x="95" y="12"/>
                      </a:lnTo>
                      <a:lnTo>
                        <a:pt x="107" y="12"/>
                      </a:lnTo>
                      <a:lnTo>
                        <a:pt x="121" y="12"/>
                      </a:lnTo>
                      <a:lnTo>
                        <a:pt x="135" y="12"/>
                      </a:lnTo>
                      <a:lnTo>
                        <a:pt x="149" y="12"/>
                      </a:lnTo>
                      <a:lnTo>
                        <a:pt x="164" y="10"/>
                      </a:lnTo>
                      <a:lnTo>
                        <a:pt x="176" y="7"/>
                      </a:lnTo>
                      <a:lnTo>
                        <a:pt x="190" y="7"/>
                      </a:lnTo>
                      <a:lnTo>
                        <a:pt x="204" y="5"/>
                      </a:lnTo>
                      <a:lnTo>
                        <a:pt x="218" y="3"/>
                      </a:lnTo>
                      <a:lnTo>
                        <a:pt x="233" y="0"/>
                      </a:lnTo>
                      <a:lnTo>
                        <a:pt x="237" y="5"/>
                      </a:lnTo>
                      <a:lnTo>
                        <a:pt x="24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Freeform 32"/>
                <p:cNvSpPr>
                  <a:spLocks/>
                </p:cNvSpPr>
                <p:nvPr/>
              </p:nvSpPr>
              <p:spPr bwMode="auto">
                <a:xfrm>
                  <a:off x="1314" y="1693"/>
                  <a:ext cx="78" cy="23"/>
                </a:xfrm>
                <a:custGeom>
                  <a:avLst/>
                  <a:gdLst>
                    <a:gd name="T0" fmla="*/ 0 w 129"/>
                    <a:gd name="T1" fmla="*/ 0 h 38"/>
                    <a:gd name="T2" fmla="*/ 2 w 129"/>
                    <a:gd name="T3" fmla="*/ 2 h 38"/>
                    <a:gd name="T4" fmla="*/ 9 w 129"/>
                    <a:gd name="T5" fmla="*/ 7 h 38"/>
                    <a:gd name="T6" fmla="*/ 13 w 129"/>
                    <a:gd name="T7" fmla="*/ 12 h 38"/>
                    <a:gd name="T8" fmla="*/ 18 w 129"/>
                    <a:gd name="T9" fmla="*/ 13 h 38"/>
                    <a:gd name="T10" fmla="*/ 22 w 129"/>
                    <a:gd name="T11" fmla="*/ 16 h 38"/>
                    <a:gd name="T12" fmla="*/ 26 w 129"/>
                    <a:gd name="T13" fmla="*/ 17 h 38"/>
                    <a:gd name="T14" fmla="*/ 30 w 129"/>
                    <a:gd name="T15" fmla="*/ 19 h 38"/>
                    <a:gd name="T16" fmla="*/ 34 w 129"/>
                    <a:gd name="T17" fmla="*/ 20 h 38"/>
                    <a:gd name="T18" fmla="*/ 39 w 129"/>
                    <a:gd name="T19" fmla="*/ 21 h 38"/>
                    <a:gd name="T20" fmla="*/ 45 w 129"/>
                    <a:gd name="T21" fmla="*/ 21 h 38"/>
                    <a:gd name="T22" fmla="*/ 51 w 129"/>
                    <a:gd name="T23" fmla="*/ 21 h 38"/>
                    <a:gd name="T24" fmla="*/ 55 w 129"/>
                    <a:gd name="T25" fmla="*/ 23 h 38"/>
                    <a:gd name="T26" fmla="*/ 60 w 129"/>
                    <a:gd name="T27" fmla="*/ 23 h 38"/>
                    <a:gd name="T28" fmla="*/ 67 w 129"/>
                    <a:gd name="T29" fmla="*/ 23 h 38"/>
                    <a:gd name="T30" fmla="*/ 72 w 129"/>
                    <a:gd name="T31" fmla="*/ 23 h 38"/>
                    <a:gd name="T32" fmla="*/ 78 w 129"/>
                    <a:gd name="T33" fmla="*/ 23 h 38"/>
                    <a:gd name="T34" fmla="*/ 76 w 129"/>
                    <a:gd name="T35" fmla="*/ 23 h 38"/>
                    <a:gd name="T36" fmla="*/ 69 w 129"/>
                    <a:gd name="T37" fmla="*/ 21 h 38"/>
                    <a:gd name="T38" fmla="*/ 67 w 129"/>
                    <a:gd name="T39" fmla="*/ 20 h 38"/>
                    <a:gd name="T40" fmla="*/ 62 w 129"/>
                    <a:gd name="T41" fmla="*/ 19 h 38"/>
                    <a:gd name="T42" fmla="*/ 57 w 129"/>
                    <a:gd name="T43" fmla="*/ 17 h 38"/>
                    <a:gd name="T44" fmla="*/ 53 w 129"/>
                    <a:gd name="T45" fmla="*/ 14 h 38"/>
                    <a:gd name="T46" fmla="*/ 49 w 129"/>
                    <a:gd name="T47" fmla="*/ 13 h 38"/>
                    <a:gd name="T48" fmla="*/ 44 w 129"/>
                    <a:gd name="T49" fmla="*/ 12 h 38"/>
                    <a:gd name="T50" fmla="*/ 39 w 129"/>
                    <a:gd name="T51" fmla="*/ 10 h 38"/>
                    <a:gd name="T52" fmla="*/ 33 w 129"/>
                    <a:gd name="T53" fmla="*/ 8 h 38"/>
                    <a:gd name="T54" fmla="*/ 29 w 129"/>
                    <a:gd name="T55" fmla="*/ 5 h 38"/>
                    <a:gd name="T56" fmla="*/ 23 w 129"/>
                    <a:gd name="T57" fmla="*/ 4 h 38"/>
                    <a:gd name="T58" fmla="*/ 18 w 129"/>
                    <a:gd name="T59" fmla="*/ 2 h 38"/>
                    <a:gd name="T60" fmla="*/ 11 w 129"/>
                    <a:gd name="T61" fmla="*/ 2 h 38"/>
                    <a:gd name="T62" fmla="*/ 6 w 129"/>
                    <a:gd name="T63" fmla="*/ 1 h 38"/>
                    <a:gd name="T64" fmla="*/ 0 w 129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38"/>
                    <a:gd name="T101" fmla="*/ 129 w 12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3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15" y="12"/>
                      </a:lnTo>
                      <a:lnTo>
                        <a:pt x="22" y="19"/>
                      </a:lnTo>
                      <a:lnTo>
                        <a:pt x="29" y="21"/>
                      </a:lnTo>
                      <a:lnTo>
                        <a:pt x="36" y="26"/>
                      </a:lnTo>
                      <a:lnTo>
                        <a:pt x="43" y="28"/>
                      </a:lnTo>
                      <a:lnTo>
                        <a:pt x="50" y="31"/>
                      </a:lnTo>
                      <a:lnTo>
                        <a:pt x="57" y="33"/>
                      </a:lnTo>
                      <a:lnTo>
                        <a:pt x="65" y="35"/>
                      </a:lnTo>
                      <a:lnTo>
                        <a:pt x="74" y="35"/>
                      </a:lnTo>
                      <a:lnTo>
                        <a:pt x="84" y="35"/>
                      </a:lnTo>
                      <a:lnTo>
                        <a:pt x="91" y="38"/>
                      </a:lnTo>
                      <a:lnTo>
                        <a:pt x="100" y="38"/>
                      </a:lnTo>
                      <a:lnTo>
                        <a:pt x="110" y="38"/>
                      </a:lnTo>
                      <a:lnTo>
                        <a:pt x="119" y="38"/>
                      </a:lnTo>
                      <a:lnTo>
                        <a:pt x="129" y="38"/>
                      </a:lnTo>
                      <a:lnTo>
                        <a:pt x="126" y="38"/>
                      </a:lnTo>
                      <a:lnTo>
                        <a:pt x="114" y="35"/>
                      </a:lnTo>
                      <a:lnTo>
                        <a:pt x="110" y="33"/>
                      </a:lnTo>
                      <a:lnTo>
                        <a:pt x="103" y="31"/>
                      </a:lnTo>
                      <a:lnTo>
                        <a:pt x="95" y="28"/>
                      </a:lnTo>
                      <a:lnTo>
                        <a:pt x="88" y="23"/>
                      </a:lnTo>
                      <a:lnTo>
                        <a:pt x="81" y="21"/>
                      </a:lnTo>
                      <a:lnTo>
                        <a:pt x="72" y="19"/>
                      </a:lnTo>
                      <a:lnTo>
                        <a:pt x="65" y="16"/>
                      </a:lnTo>
                      <a:lnTo>
                        <a:pt x="55" y="14"/>
                      </a:lnTo>
                      <a:lnTo>
                        <a:pt x="48" y="9"/>
                      </a:lnTo>
                      <a:lnTo>
                        <a:pt x="38" y="7"/>
                      </a:lnTo>
                      <a:lnTo>
                        <a:pt x="29" y="4"/>
                      </a:lnTo>
                      <a:lnTo>
                        <a:pt x="19" y="4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1424" y="1517"/>
                <a:ext cx="101" cy="8"/>
              </a:xfrm>
              <a:custGeom>
                <a:avLst/>
                <a:gdLst>
                  <a:gd name="T0" fmla="*/ 0 w 216"/>
                  <a:gd name="T1" fmla="*/ 5 h 17"/>
                  <a:gd name="T2" fmla="*/ 1 w 216"/>
                  <a:gd name="T3" fmla="*/ 5 h 17"/>
                  <a:gd name="T4" fmla="*/ 6 w 216"/>
                  <a:gd name="T5" fmla="*/ 5 h 17"/>
                  <a:gd name="T6" fmla="*/ 9 w 216"/>
                  <a:gd name="T7" fmla="*/ 5 h 17"/>
                  <a:gd name="T8" fmla="*/ 12 w 216"/>
                  <a:gd name="T9" fmla="*/ 4 h 17"/>
                  <a:gd name="T10" fmla="*/ 15 w 216"/>
                  <a:gd name="T11" fmla="*/ 4 h 17"/>
                  <a:gd name="T12" fmla="*/ 18 w 216"/>
                  <a:gd name="T13" fmla="*/ 4 h 17"/>
                  <a:gd name="T14" fmla="*/ 20 w 216"/>
                  <a:gd name="T15" fmla="*/ 2 h 17"/>
                  <a:gd name="T16" fmla="*/ 23 w 216"/>
                  <a:gd name="T17" fmla="*/ 2 h 17"/>
                  <a:gd name="T18" fmla="*/ 26 w 216"/>
                  <a:gd name="T19" fmla="*/ 1 h 17"/>
                  <a:gd name="T20" fmla="*/ 28 w 216"/>
                  <a:gd name="T21" fmla="*/ 1 h 17"/>
                  <a:gd name="T22" fmla="*/ 30 w 216"/>
                  <a:gd name="T23" fmla="*/ 1 h 17"/>
                  <a:gd name="T24" fmla="*/ 32 w 216"/>
                  <a:gd name="T25" fmla="*/ 0 h 17"/>
                  <a:gd name="T26" fmla="*/ 36 w 216"/>
                  <a:gd name="T27" fmla="*/ 0 h 17"/>
                  <a:gd name="T28" fmla="*/ 40 w 216"/>
                  <a:gd name="T29" fmla="*/ 0 h 17"/>
                  <a:gd name="T30" fmla="*/ 42 w 216"/>
                  <a:gd name="T31" fmla="*/ 1 h 17"/>
                  <a:gd name="T32" fmla="*/ 44 w 216"/>
                  <a:gd name="T33" fmla="*/ 1 h 17"/>
                  <a:gd name="T34" fmla="*/ 47 w 216"/>
                  <a:gd name="T35" fmla="*/ 1 h 17"/>
                  <a:gd name="T36" fmla="*/ 49 w 216"/>
                  <a:gd name="T37" fmla="*/ 1 h 17"/>
                  <a:gd name="T38" fmla="*/ 52 w 216"/>
                  <a:gd name="T39" fmla="*/ 1 h 17"/>
                  <a:gd name="T40" fmla="*/ 54 w 216"/>
                  <a:gd name="T41" fmla="*/ 1 h 17"/>
                  <a:gd name="T42" fmla="*/ 57 w 216"/>
                  <a:gd name="T43" fmla="*/ 1 h 17"/>
                  <a:gd name="T44" fmla="*/ 59 w 216"/>
                  <a:gd name="T45" fmla="*/ 0 h 17"/>
                  <a:gd name="T46" fmla="*/ 61 w 216"/>
                  <a:gd name="T47" fmla="*/ 0 h 17"/>
                  <a:gd name="T48" fmla="*/ 65 w 216"/>
                  <a:gd name="T49" fmla="*/ 0 h 17"/>
                  <a:gd name="T50" fmla="*/ 67 w 216"/>
                  <a:gd name="T51" fmla="*/ 0 h 17"/>
                  <a:gd name="T52" fmla="*/ 69 w 216"/>
                  <a:gd name="T53" fmla="*/ 0 h 17"/>
                  <a:gd name="T54" fmla="*/ 72 w 216"/>
                  <a:gd name="T55" fmla="*/ 0 h 17"/>
                  <a:gd name="T56" fmla="*/ 74 w 216"/>
                  <a:gd name="T57" fmla="*/ 1 h 17"/>
                  <a:gd name="T58" fmla="*/ 77 w 216"/>
                  <a:gd name="T59" fmla="*/ 1 h 17"/>
                  <a:gd name="T60" fmla="*/ 80 w 216"/>
                  <a:gd name="T61" fmla="*/ 1 h 17"/>
                  <a:gd name="T62" fmla="*/ 82 w 216"/>
                  <a:gd name="T63" fmla="*/ 2 h 17"/>
                  <a:gd name="T64" fmla="*/ 86 w 216"/>
                  <a:gd name="T65" fmla="*/ 2 h 17"/>
                  <a:gd name="T66" fmla="*/ 88 w 216"/>
                  <a:gd name="T67" fmla="*/ 4 h 17"/>
                  <a:gd name="T68" fmla="*/ 90 w 216"/>
                  <a:gd name="T69" fmla="*/ 4 h 17"/>
                  <a:gd name="T70" fmla="*/ 94 w 216"/>
                  <a:gd name="T71" fmla="*/ 4 h 17"/>
                  <a:gd name="T72" fmla="*/ 95 w 216"/>
                  <a:gd name="T73" fmla="*/ 5 h 17"/>
                  <a:gd name="T74" fmla="*/ 98 w 216"/>
                  <a:gd name="T75" fmla="*/ 5 h 17"/>
                  <a:gd name="T76" fmla="*/ 101 w 216"/>
                  <a:gd name="T77" fmla="*/ 5 h 17"/>
                  <a:gd name="T78" fmla="*/ 98 w 216"/>
                  <a:gd name="T79" fmla="*/ 5 h 17"/>
                  <a:gd name="T80" fmla="*/ 94 w 216"/>
                  <a:gd name="T81" fmla="*/ 6 h 17"/>
                  <a:gd name="T82" fmla="*/ 89 w 216"/>
                  <a:gd name="T83" fmla="*/ 6 h 17"/>
                  <a:gd name="T84" fmla="*/ 82 w 216"/>
                  <a:gd name="T85" fmla="*/ 7 h 17"/>
                  <a:gd name="T86" fmla="*/ 76 w 216"/>
                  <a:gd name="T87" fmla="*/ 7 h 17"/>
                  <a:gd name="T88" fmla="*/ 69 w 216"/>
                  <a:gd name="T89" fmla="*/ 7 h 17"/>
                  <a:gd name="T90" fmla="*/ 63 w 216"/>
                  <a:gd name="T91" fmla="*/ 7 h 17"/>
                  <a:gd name="T92" fmla="*/ 57 w 216"/>
                  <a:gd name="T93" fmla="*/ 8 h 17"/>
                  <a:gd name="T94" fmla="*/ 49 w 216"/>
                  <a:gd name="T95" fmla="*/ 8 h 17"/>
                  <a:gd name="T96" fmla="*/ 43 w 216"/>
                  <a:gd name="T97" fmla="*/ 8 h 17"/>
                  <a:gd name="T98" fmla="*/ 36 w 216"/>
                  <a:gd name="T99" fmla="*/ 7 h 17"/>
                  <a:gd name="T100" fmla="*/ 30 w 216"/>
                  <a:gd name="T101" fmla="*/ 7 h 17"/>
                  <a:gd name="T102" fmla="*/ 24 w 216"/>
                  <a:gd name="T103" fmla="*/ 7 h 17"/>
                  <a:gd name="T104" fmla="*/ 18 w 216"/>
                  <a:gd name="T105" fmla="*/ 7 h 17"/>
                  <a:gd name="T106" fmla="*/ 11 w 216"/>
                  <a:gd name="T107" fmla="*/ 6 h 17"/>
                  <a:gd name="T108" fmla="*/ 6 w 216"/>
                  <a:gd name="T109" fmla="*/ 6 h 17"/>
                  <a:gd name="T110" fmla="*/ 0 w 216"/>
                  <a:gd name="T111" fmla="*/ 5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6"/>
                  <a:gd name="T169" fmla="*/ 0 h 17"/>
                  <a:gd name="T170" fmla="*/ 216 w 216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6" h="17">
                    <a:moveTo>
                      <a:pt x="0" y="10"/>
                    </a:moveTo>
                    <a:lnTo>
                      <a:pt x="2" y="1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8" y="8"/>
                    </a:lnTo>
                    <a:lnTo>
                      <a:pt x="43" y="5"/>
                    </a:lnTo>
                    <a:lnTo>
                      <a:pt x="50" y="5"/>
                    </a:lnTo>
                    <a:lnTo>
                      <a:pt x="55" y="3"/>
                    </a:lnTo>
                    <a:lnTo>
                      <a:pt x="59" y="3"/>
                    </a:lnTo>
                    <a:lnTo>
                      <a:pt x="64" y="3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90" y="3"/>
                    </a:lnTo>
                    <a:lnTo>
                      <a:pt x="95" y="3"/>
                    </a:lnTo>
                    <a:lnTo>
                      <a:pt x="100" y="3"/>
                    </a:lnTo>
                    <a:lnTo>
                      <a:pt x="105" y="3"/>
                    </a:lnTo>
                    <a:lnTo>
                      <a:pt x="112" y="3"/>
                    </a:lnTo>
                    <a:lnTo>
                      <a:pt x="116" y="3"/>
                    </a:lnTo>
                    <a:lnTo>
                      <a:pt x="121" y="3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4" y="0"/>
                    </a:lnTo>
                    <a:lnTo>
                      <a:pt x="159" y="3"/>
                    </a:lnTo>
                    <a:lnTo>
                      <a:pt x="164" y="3"/>
                    </a:lnTo>
                    <a:lnTo>
                      <a:pt x="171" y="3"/>
                    </a:lnTo>
                    <a:lnTo>
                      <a:pt x="176" y="5"/>
                    </a:lnTo>
                    <a:lnTo>
                      <a:pt x="183" y="5"/>
                    </a:lnTo>
                    <a:lnTo>
                      <a:pt x="188" y="8"/>
                    </a:lnTo>
                    <a:lnTo>
                      <a:pt x="192" y="8"/>
                    </a:lnTo>
                    <a:lnTo>
                      <a:pt x="200" y="8"/>
                    </a:lnTo>
                    <a:lnTo>
                      <a:pt x="204" y="10"/>
                    </a:lnTo>
                    <a:lnTo>
                      <a:pt x="209" y="10"/>
                    </a:lnTo>
                    <a:lnTo>
                      <a:pt x="216" y="10"/>
                    </a:lnTo>
                    <a:lnTo>
                      <a:pt x="209" y="10"/>
                    </a:lnTo>
                    <a:lnTo>
                      <a:pt x="202" y="12"/>
                    </a:lnTo>
                    <a:lnTo>
                      <a:pt x="190" y="12"/>
                    </a:lnTo>
                    <a:lnTo>
                      <a:pt x="176" y="15"/>
                    </a:lnTo>
                    <a:lnTo>
                      <a:pt x="162" y="15"/>
                    </a:lnTo>
                    <a:lnTo>
                      <a:pt x="147" y="15"/>
                    </a:lnTo>
                    <a:lnTo>
                      <a:pt x="135" y="15"/>
                    </a:lnTo>
                    <a:lnTo>
                      <a:pt x="121" y="17"/>
                    </a:lnTo>
                    <a:lnTo>
                      <a:pt x="105" y="17"/>
                    </a:lnTo>
                    <a:lnTo>
                      <a:pt x="93" y="17"/>
                    </a:lnTo>
                    <a:lnTo>
                      <a:pt x="78" y="15"/>
                    </a:lnTo>
                    <a:lnTo>
                      <a:pt x="64" y="15"/>
                    </a:lnTo>
                    <a:lnTo>
                      <a:pt x="52" y="15"/>
                    </a:lnTo>
                    <a:lnTo>
                      <a:pt x="38" y="15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1443" y="1537"/>
                <a:ext cx="64" cy="6"/>
              </a:xfrm>
              <a:custGeom>
                <a:avLst/>
                <a:gdLst>
                  <a:gd name="T0" fmla="*/ 64 w 140"/>
                  <a:gd name="T1" fmla="*/ 0 h 15"/>
                  <a:gd name="T2" fmla="*/ 61 w 140"/>
                  <a:gd name="T3" fmla="*/ 1 h 15"/>
                  <a:gd name="T4" fmla="*/ 57 w 140"/>
                  <a:gd name="T5" fmla="*/ 2 h 15"/>
                  <a:gd name="T6" fmla="*/ 53 w 140"/>
                  <a:gd name="T7" fmla="*/ 3 h 15"/>
                  <a:gd name="T8" fmla="*/ 50 w 140"/>
                  <a:gd name="T9" fmla="*/ 4 h 15"/>
                  <a:gd name="T10" fmla="*/ 44 w 140"/>
                  <a:gd name="T11" fmla="*/ 4 h 15"/>
                  <a:gd name="T12" fmla="*/ 41 w 140"/>
                  <a:gd name="T13" fmla="*/ 5 h 15"/>
                  <a:gd name="T14" fmla="*/ 37 w 140"/>
                  <a:gd name="T15" fmla="*/ 5 h 15"/>
                  <a:gd name="T16" fmla="*/ 32 w 140"/>
                  <a:gd name="T17" fmla="*/ 6 h 15"/>
                  <a:gd name="T18" fmla="*/ 31 w 140"/>
                  <a:gd name="T19" fmla="*/ 6 h 15"/>
                  <a:gd name="T20" fmla="*/ 27 w 140"/>
                  <a:gd name="T21" fmla="*/ 6 h 15"/>
                  <a:gd name="T22" fmla="*/ 24 w 140"/>
                  <a:gd name="T23" fmla="*/ 5 h 15"/>
                  <a:gd name="T24" fmla="*/ 20 w 140"/>
                  <a:gd name="T25" fmla="*/ 5 h 15"/>
                  <a:gd name="T26" fmla="*/ 15 w 140"/>
                  <a:gd name="T27" fmla="*/ 4 h 15"/>
                  <a:gd name="T28" fmla="*/ 13 w 140"/>
                  <a:gd name="T29" fmla="*/ 3 h 15"/>
                  <a:gd name="T30" fmla="*/ 9 w 140"/>
                  <a:gd name="T31" fmla="*/ 2 h 15"/>
                  <a:gd name="T32" fmla="*/ 8 w 140"/>
                  <a:gd name="T33" fmla="*/ 2 h 15"/>
                  <a:gd name="T34" fmla="*/ 5 w 140"/>
                  <a:gd name="T35" fmla="*/ 1 h 15"/>
                  <a:gd name="T36" fmla="*/ 2 w 140"/>
                  <a:gd name="T37" fmla="*/ 1 h 15"/>
                  <a:gd name="T38" fmla="*/ 0 w 140"/>
                  <a:gd name="T39" fmla="*/ 0 h 15"/>
                  <a:gd name="T40" fmla="*/ 2 w 140"/>
                  <a:gd name="T41" fmla="*/ 0 h 15"/>
                  <a:gd name="T42" fmla="*/ 5 w 140"/>
                  <a:gd name="T43" fmla="*/ 1 h 15"/>
                  <a:gd name="T44" fmla="*/ 9 w 140"/>
                  <a:gd name="T45" fmla="*/ 1 h 15"/>
                  <a:gd name="T46" fmla="*/ 13 w 140"/>
                  <a:gd name="T47" fmla="*/ 2 h 15"/>
                  <a:gd name="T48" fmla="*/ 16 w 140"/>
                  <a:gd name="T49" fmla="*/ 2 h 15"/>
                  <a:gd name="T50" fmla="*/ 21 w 140"/>
                  <a:gd name="T51" fmla="*/ 2 h 15"/>
                  <a:gd name="T52" fmla="*/ 25 w 140"/>
                  <a:gd name="T53" fmla="*/ 3 h 15"/>
                  <a:gd name="T54" fmla="*/ 28 w 140"/>
                  <a:gd name="T55" fmla="*/ 3 h 15"/>
                  <a:gd name="T56" fmla="*/ 32 w 140"/>
                  <a:gd name="T57" fmla="*/ 3 h 15"/>
                  <a:gd name="T58" fmla="*/ 36 w 140"/>
                  <a:gd name="T59" fmla="*/ 3 h 15"/>
                  <a:gd name="T60" fmla="*/ 40 w 140"/>
                  <a:gd name="T61" fmla="*/ 3 h 15"/>
                  <a:gd name="T62" fmla="*/ 43 w 140"/>
                  <a:gd name="T63" fmla="*/ 3 h 15"/>
                  <a:gd name="T64" fmla="*/ 48 w 140"/>
                  <a:gd name="T65" fmla="*/ 2 h 15"/>
                  <a:gd name="T66" fmla="*/ 51 w 140"/>
                  <a:gd name="T67" fmla="*/ 2 h 15"/>
                  <a:gd name="T68" fmla="*/ 55 w 140"/>
                  <a:gd name="T69" fmla="*/ 1 h 15"/>
                  <a:gd name="T70" fmla="*/ 60 w 140"/>
                  <a:gd name="T71" fmla="*/ 1 h 15"/>
                  <a:gd name="T72" fmla="*/ 64 w 140"/>
                  <a:gd name="T73" fmla="*/ 0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0"/>
                  <a:gd name="T112" fmla="*/ 0 h 15"/>
                  <a:gd name="T113" fmla="*/ 140 w 140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0" h="15">
                    <a:moveTo>
                      <a:pt x="140" y="0"/>
                    </a:moveTo>
                    <a:lnTo>
                      <a:pt x="133" y="3"/>
                    </a:lnTo>
                    <a:lnTo>
                      <a:pt x="124" y="5"/>
                    </a:lnTo>
                    <a:lnTo>
                      <a:pt x="116" y="7"/>
                    </a:lnTo>
                    <a:lnTo>
                      <a:pt x="109" y="10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1" y="12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59" y="15"/>
                    </a:lnTo>
                    <a:lnTo>
                      <a:pt x="52" y="12"/>
                    </a:lnTo>
                    <a:lnTo>
                      <a:pt x="43" y="12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3"/>
                    </a:lnTo>
                    <a:lnTo>
                      <a:pt x="19" y="3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45" y="5"/>
                    </a:lnTo>
                    <a:lnTo>
                      <a:pt x="55" y="7"/>
                    </a:lnTo>
                    <a:lnTo>
                      <a:pt x="62" y="7"/>
                    </a:lnTo>
                    <a:lnTo>
                      <a:pt x="71" y="7"/>
                    </a:lnTo>
                    <a:lnTo>
                      <a:pt x="78" y="7"/>
                    </a:lnTo>
                    <a:lnTo>
                      <a:pt x="88" y="7"/>
                    </a:lnTo>
                    <a:lnTo>
                      <a:pt x="95" y="7"/>
                    </a:lnTo>
                    <a:lnTo>
                      <a:pt x="105" y="5"/>
                    </a:lnTo>
                    <a:lnTo>
                      <a:pt x="112" y="5"/>
                    </a:lnTo>
                    <a:lnTo>
                      <a:pt x="121" y="3"/>
                    </a:lnTo>
                    <a:lnTo>
                      <a:pt x="131" y="3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1505" y="1413"/>
                <a:ext cx="54" cy="20"/>
              </a:xfrm>
              <a:custGeom>
                <a:avLst/>
                <a:gdLst>
                  <a:gd name="T0" fmla="*/ 54 w 117"/>
                  <a:gd name="T1" fmla="*/ 13 h 46"/>
                  <a:gd name="T2" fmla="*/ 50 w 117"/>
                  <a:gd name="T3" fmla="*/ 13 h 46"/>
                  <a:gd name="T4" fmla="*/ 48 w 117"/>
                  <a:gd name="T5" fmla="*/ 12 h 46"/>
                  <a:gd name="T6" fmla="*/ 46 w 117"/>
                  <a:gd name="T7" fmla="*/ 10 h 46"/>
                  <a:gd name="T8" fmla="*/ 43 w 117"/>
                  <a:gd name="T9" fmla="*/ 10 h 46"/>
                  <a:gd name="T10" fmla="*/ 41 w 117"/>
                  <a:gd name="T11" fmla="*/ 8 h 46"/>
                  <a:gd name="T12" fmla="*/ 38 w 117"/>
                  <a:gd name="T13" fmla="*/ 7 h 46"/>
                  <a:gd name="T14" fmla="*/ 36 w 117"/>
                  <a:gd name="T15" fmla="*/ 7 h 46"/>
                  <a:gd name="T16" fmla="*/ 34 w 117"/>
                  <a:gd name="T17" fmla="*/ 8 h 46"/>
                  <a:gd name="T18" fmla="*/ 34 w 117"/>
                  <a:gd name="T19" fmla="*/ 10 h 46"/>
                  <a:gd name="T20" fmla="*/ 34 w 117"/>
                  <a:gd name="T21" fmla="*/ 13 h 46"/>
                  <a:gd name="T22" fmla="*/ 33 w 117"/>
                  <a:gd name="T23" fmla="*/ 16 h 46"/>
                  <a:gd name="T24" fmla="*/ 30 w 117"/>
                  <a:gd name="T25" fmla="*/ 19 h 46"/>
                  <a:gd name="T26" fmla="*/ 26 w 117"/>
                  <a:gd name="T27" fmla="*/ 20 h 46"/>
                  <a:gd name="T28" fmla="*/ 22 w 117"/>
                  <a:gd name="T29" fmla="*/ 20 h 46"/>
                  <a:gd name="T30" fmla="*/ 18 w 117"/>
                  <a:gd name="T31" fmla="*/ 19 h 46"/>
                  <a:gd name="T32" fmla="*/ 17 w 117"/>
                  <a:gd name="T33" fmla="*/ 15 h 46"/>
                  <a:gd name="T34" fmla="*/ 15 w 117"/>
                  <a:gd name="T35" fmla="*/ 13 h 46"/>
                  <a:gd name="T36" fmla="*/ 15 w 117"/>
                  <a:gd name="T37" fmla="*/ 10 h 46"/>
                  <a:gd name="T38" fmla="*/ 12 w 117"/>
                  <a:gd name="T39" fmla="*/ 10 h 46"/>
                  <a:gd name="T40" fmla="*/ 10 w 117"/>
                  <a:gd name="T41" fmla="*/ 10 h 46"/>
                  <a:gd name="T42" fmla="*/ 6 w 117"/>
                  <a:gd name="T43" fmla="*/ 13 h 46"/>
                  <a:gd name="T44" fmla="*/ 3 w 117"/>
                  <a:gd name="T45" fmla="*/ 13 h 46"/>
                  <a:gd name="T46" fmla="*/ 2 w 117"/>
                  <a:gd name="T47" fmla="*/ 13 h 46"/>
                  <a:gd name="T48" fmla="*/ 0 w 117"/>
                  <a:gd name="T49" fmla="*/ 13 h 46"/>
                  <a:gd name="T50" fmla="*/ 0 w 117"/>
                  <a:gd name="T51" fmla="*/ 10 h 46"/>
                  <a:gd name="T52" fmla="*/ 2 w 117"/>
                  <a:gd name="T53" fmla="*/ 7 h 46"/>
                  <a:gd name="T54" fmla="*/ 6 w 117"/>
                  <a:gd name="T55" fmla="*/ 5 h 46"/>
                  <a:gd name="T56" fmla="*/ 9 w 117"/>
                  <a:gd name="T57" fmla="*/ 3 h 46"/>
                  <a:gd name="T58" fmla="*/ 13 w 117"/>
                  <a:gd name="T59" fmla="*/ 2 h 46"/>
                  <a:gd name="T60" fmla="*/ 18 w 117"/>
                  <a:gd name="T61" fmla="*/ 1 h 46"/>
                  <a:gd name="T62" fmla="*/ 21 w 117"/>
                  <a:gd name="T63" fmla="*/ 0 h 46"/>
                  <a:gd name="T64" fmla="*/ 24 w 117"/>
                  <a:gd name="T65" fmla="*/ 0 h 46"/>
                  <a:gd name="T66" fmla="*/ 29 w 117"/>
                  <a:gd name="T67" fmla="*/ 0 h 46"/>
                  <a:gd name="T68" fmla="*/ 32 w 117"/>
                  <a:gd name="T69" fmla="*/ 1 h 46"/>
                  <a:gd name="T70" fmla="*/ 36 w 117"/>
                  <a:gd name="T71" fmla="*/ 1 h 46"/>
                  <a:gd name="T72" fmla="*/ 40 w 117"/>
                  <a:gd name="T73" fmla="*/ 2 h 46"/>
                  <a:gd name="T74" fmla="*/ 44 w 117"/>
                  <a:gd name="T75" fmla="*/ 4 h 46"/>
                  <a:gd name="T76" fmla="*/ 47 w 117"/>
                  <a:gd name="T77" fmla="*/ 7 h 46"/>
                  <a:gd name="T78" fmla="*/ 50 w 117"/>
                  <a:gd name="T79" fmla="*/ 10 h 46"/>
                  <a:gd name="T80" fmla="*/ 54 w 117"/>
                  <a:gd name="T81" fmla="*/ 13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7"/>
                  <a:gd name="T124" fmla="*/ 0 h 46"/>
                  <a:gd name="T125" fmla="*/ 117 w 117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7" h="46">
                    <a:moveTo>
                      <a:pt x="117" y="29"/>
                    </a:moveTo>
                    <a:lnTo>
                      <a:pt x="109" y="29"/>
                    </a:lnTo>
                    <a:lnTo>
                      <a:pt x="105" y="27"/>
                    </a:lnTo>
                    <a:lnTo>
                      <a:pt x="100" y="24"/>
                    </a:lnTo>
                    <a:lnTo>
                      <a:pt x="93" y="22"/>
                    </a:lnTo>
                    <a:lnTo>
                      <a:pt x="88" y="19"/>
                    </a:lnTo>
                    <a:lnTo>
                      <a:pt x="83" y="17"/>
                    </a:lnTo>
                    <a:lnTo>
                      <a:pt x="78" y="17"/>
                    </a:lnTo>
                    <a:lnTo>
                      <a:pt x="74" y="19"/>
                    </a:lnTo>
                    <a:lnTo>
                      <a:pt x="74" y="24"/>
                    </a:lnTo>
                    <a:lnTo>
                      <a:pt x="74" y="29"/>
                    </a:lnTo>
                    <a:lnTo>
                      <a:pt x="71" y="36"/>
                    </a:lnTo>
                    <a:lnTo>
                      <a:pt x="64" y="43"/>
                    </a:lnTo>
                    <a:lnTo>
                      <a:pt x="57" y="46"/>
                    </a:lnTo>
                    <a:lnTo>
                      <a:pt x="48" y="46"/>
                    </a:lnTo>
                    <a:lnTo>
                      <a:pt x="40" y="43"/>
                    </a:lnTo>
                    <a:lnTo>
                      <a:pt x="36" y="34"/>
                    </a:lnTo>
                    <a:lnTo>
                      <a:pt x="33" y="29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21" y="24"/>
                    </a:lnTo>
                    <a:lnTo>
                      <a:pt x="14" y="29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9" y="5"/>
                    </a:lnTo>
                    <a:lnTo>
                      <a:pt x="38" y="3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62" y="0"/>
                    </a:lnTo>
                    <a:lnTo>
                      <a:pt x="69" y="3"/>
                    </a:lnTo>
                    <a:lnTo>
                      <a:pt x="78" y="3"/>
                    </a:lnTo>
                    <a:lnTo>
                      <a:pt x="86" y="5"/>
                    </a:lnTo>
                    <a:lnTo>
                      <a:pt x="95" y="10"/>
                    </a:lnTo>
                    <a:lnTo>
                      <a:pt x="102" y="15"/>
                    </a:lnTo>
                    <a:lnTo>
                      <a:pt x="109" y="22"/>
                    </a:lnTo>
                    <a:lnTo>
                      <a:pt x="117" y="29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1395" y="1411"/>
                <a:ext cx="53" cy="19"/>
              </a:xfrm>
              <a:custGeom>
                <a:avLst/>
                <a:gdLst>
                  <a:gd name="T0" fmla="*/ 0 w 116"/>
                  <a:gd name="T1" fmla="*/ 12 h 41"/>
                  <a:gd name="T2" fmla="*/ 3 w 116"/>
                  <a:gd name="T3" fmla="*/ 13 h 41"/>
                  <a:gd name="T4" fmla="*/ 5 w 116"/>
                  <a:gd name="T5" fmla="*/ 12 h 41"/>
                  <a:gd name="T6" fmla="*/ 7 w 116"/>
                  <a:gd name="T7" fmla="*/ 11 h 41"/>
                  <a:gd name="T8" fmla="*/ 11 w 116"/>
                  <a:gd name="T9" fmla="*/ 10 h 41"/>
                  <a:gd name="T10" fmla="*/ 13 w 116"/>
                  <a:gd name="T11" fmla="*/ 9 h 41"/>
                  <a:gd name="T12" fmla="*/ 14 w 116"/>
                  <a:gd name="T13" fmla="*/ 8 h 41"/>
                  <a:gd name="T14" fmla="*/ 17 w 116"/>
                  <a:gd name="T15" fmla="*/ 6 h 41"/>
                  <a:gd name="T16" fmla="*/ 18 w 116"/>
                  <a:gd name="T17" fmla="*/ 9 h 41"/>
                  <a:gd name="T18" fmla="*/ 18 w 116"/>
                  <a:gd name="T19" fmla="*/ 12 h 41"/>
                  <a:gd name="T20" fmla="*/ 21 w 116"/>
                  <a:gd name="T21" fmla="*/ 15 h 41"/>
                  <a:gd name="T22" fmla="*/ 24 w 116"/>
                  <a:gd name="T23" fmla="*/ 18 h 41"/>
                  <a:gd name="T24" fmla="*/ 27 w 116"/>
                  <a:gd name="T25" fmla="*/ 19 h 41"/>
                  <a:gd name="T26" fmla="*/ 32 w 116"/>
                  <a:gd name="T27" fmla="*/ 18 h 41"/>
                  <a:gd name="T28" fmla="*/ 35 w 116"/>
                  <a:gd name="T29" fmla="*/ 17 h 41"/>
                  <a:gd name="T30" fmla="*/ 37 w 116"/>
                  <a:gd name="T31" fmla="*/ 13 h 41"/>
                  <a:gd name="T32" fmla="*/ 37 w 116"/>
                  <a:gd name="T33" fmla="*/ 10 h 41"/>
                  <a:gd name="T34" fmla="*/ 40 w 116"/>
                  <a:gd name="T35" fmla="*/ 9 h 41"/>
                  <a:gd name="T36" fmla="*/ 43 w 116"/>
                  <a:gd name="T37" fmla="*/ 10 h 41"/>
                  <a:gd name="T38" fmla="*/ 47 w 116"/>
                  <a:gd name="T39" fmla="*/ 11 h 41"/>
                  <a:gd name="T40" fmla="*/ 48 w 116"/>
                  <a:gd name="T41" fmla="*/ 12 h 41"/>
                  <a:gd name="T42" fmla="*/ 51 w 116"/>
                  <a:gd name="T43" fmla="*/ 13 h 41"/>
                  <a:gd name="T44" fmla="*/ 52 w 116"/>
                  <a:gd name="T45" fmla="*/ 14 h 41"/>
                  <a:gd name="T46" fmla="*/ 53 w 116"/>
                  <a:gd name="T47" fmla="*/ 10 h 41"/>
                  <a:gd name="T48" fmla="*/ 51 w 116"/>
                  <a:gd name="T49" fmla="*/ 8 h 41"/>
                  <a:gd name="T50" fmla="*/ 48 w 116"/>
                  <a:gd name="T51" fmla="*/ 5 h 41"/>
                  <a:gd name="T52" fmla="*/ 43 w 116"/>
                  <a:gd name="T53" fmla="*/ 2 h 41"/>
                  <a:gd name="T54" fmla="*/ 40 w 116"/>
                  <a:gd name="T55" fmla="*/ 1 h 41"/>
                  <a:gd name="T56" fmla="*/ 36 w 116"/>
                  <a:gd name="T57" fmla="*/ 0 h 41"/>
                  <a:gd name="T58" fmla="*/ 32 w 116"/>
                  <a:gd name="T59" fmla="*/ 0 h 41"/>
                  <a:gd name="T60" fmla="*/ 29 w 116"/>
                  <a:gd name="T61" fmla="*/ 0 h 41"/>
                  <a:gd name="T62" fmla="*/ 25 w 116"/>
                  <a:gd name="T63" fmla="*/ 0 h 41"/>
                  <a:gd name="T64" fmla="*/ 21 w 116"/>
                  <a:gd name="T65" fmla="*/ 0 h 41"/>
                  <a:gd name="T66" fmla="*/ 17 w 116"/>
                  <a:gd name="T67" fmla="*/ 1 h 41"/>
                  <a:gd name="T68" fmla="*/ 14 w 116"/>
                  <a:gd name="T69" fmla="*/ 2 h 41"/>
                  <a:gd name="T70" fmla="*/ 10 w 116"/>
                  <a:gd name="T71" fmla="*/ 3 h 41"/>
                  <a:gd name="T72" fmla="*/ 6 w 116"/>
                  <a:gd name="T73" fmla="*/ 6 h 41"/>
                  <a:gd name="T74" fmla="*/ 3 w 116"/>
                  <a:gd name="T75" fmla="*/ 9 h 41"/>
                  <a:gd name="T76" fmla="*/ 0 w 116"/>
                  <a:gd name="T77" fmla="*/ 12 h 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6"/>
                  <a:gd name="T118" fmla="*/ 0 h 41"/>
                  <a:gd name="T119" fmla="*/ 116 w 116"/>
                  <a:gd name="T120" fmla="*/ 41 h 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6" h="41">
                    <a:moveTo>
                      <a:pt x="0" y="26"/>
                    </a:moveTo>
                    <a:lnTo>
                      <a:pt x="7" y="29"/>
                    </a:lnTo>
                    <a:lnTo>
                      <a:pt x="12" y="26"/>
                    </a:lnTo>
                    <a:lnTo>
                      <a:pt x="16" y="24"/>
                    </a:lnTo>
                    <a:lnTo>
                      <a:pt x="24" y="21"/>
                    </a:lnTo>
                    <a:lnTo>
                      <a:pt x="28" y="19"/>
                    </a:lnTo>
                    <a:lnTo>
                      <a:pt x="31" y="17"/>
                    </a:lnTo>
                    <a:lnTo>
                      <a:pt x="38" y="14"/>
                    </a:lnTo>
                    <a:lnTo>
                      <a:pt x="40" y="19"/>
                    </a:lnTo>
                    <a:lnTo>
                      <a:pt x="40" y="26"/>
                    </a:lnTo>
                    <a:lnTo>
                      <a:pt x="45" y="33"/>
                    </a:lnTo>
                    <a:lnTo>
                      <a:pt x="52" y="38"/>
                    </a:lnTo>
                    <a:lnTo>
                      <a:pt x="59" y="41"/>
                    </a:lnTo>
                    <a:lnTo>
                      <a:pt x="69" y="38"/>
                    </a:lnTo>
                    <a:lnTo>
                      <a:pt x="76" y="36"/>
                    </a:lnTo>
                    <a:lnTo>
                      <a:pt x="81" y="29"/>
                    </a:lnTo>
                    <a:lnTo>
                      <a:pt x="81" y="21"/>
                    </a:lnTo>
                    <a:lnTo>
                      <a:pt x="88" y="19"/>
                    </a:lnTo>
                    <a:lnTo>
                      <a:pt x="95" y="21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12" y="29"/>
                    </a:lnTo>
                    <a:lnTo>
                      <a:pt x="114" y="31"/>
                    </a:lnTo>
                    <a:lnTo>
                      <a:pt x="116" y="21"/>
                    </a:lnTo>
                    <a:lnTo>
                      <a:pt x="112" y="17"/>
                    </a:lnTo>
                    <a:lnTo>
                      <a:pt x="104" y="10"/>
                    </a:lnTo>
                    <a:lnTo>
                      <a:pt x="95" y="5"/>
                    </a:lnTo>
                    <a:lnTo>
                      <a:pt x="88" y="2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1" y="5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7" y="1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DDDDD"/>
              </a:solidFill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flipV="1">
                <a:off x="1276" y="1624"/>
                <a:ext cx="20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flipH="1" flipV="1">
                <a:off x="1516" y="1624"/>
                <a:ext cx="201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 flipH="1">
                <a:off x="1235" y="1693"/>
                <a:ext cx="41" cy="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>
                <a:off x="1589" y="1693"/>
                <a:ext cx="253" cy="470"/>
                <a:chOff x="1915" y="1056"/>
                <a:chExt cx="327" cy="660"/>
              </a:xfrm>
            </p:grpSpPr>
            <p:sp>
              <p:nvSpPr>
                <p:cNvPr id="39" name="Freeform 41"/>
                <p:cNvSpPr>
                  <a:spLocks/>
                </p:cNvSpPr>
                <p:nvPr/>
              </p:nvSpPr>
              <p:spPr bwMode="auto">
                <a:xfrm>
                  <a:off x="2001" y="1380"/>
                  <a:ext cx="30" cy="30"/>
                </a:xfrm>
                <a:custGeom>
                  <a:avLst/>
                  <a:gdLst>
                    <a:gd name="T0" fmla="*/ 28 w 50"/>
                    <a:gd name="T1" fmla="*/ 14 h 48"/>
                    <a:gd name="T2" fmla="*/ 30 w 50"/>
                    <a:gd name="T3" fmla="*/ 16 h 48"/>
                    <a:gd name="T4" fmla="*/ 28 w 50"/>
                    <a:gd name="T5" fmla="*/ 19 h 48"/>
                    <a:gd name="T6" fmla="*/ 27 w 50"/>
                    <a:gd name="T7" fmla="*/ 24 h 48"/>
                    <a:gd name="T8" fmla="*/ 24 w 50"/>
                    <a:gd name="T9" fmla="*/ 26 h 48"/>
                    <a:gd name="T10" fmla="*/ 20 w 50"/>
                    <a:gd name="T11" fmla="*/ 28 h 48"/>
                    <a:gd name="T12" fmla="*/ 17 w 50"/>
                    <a:gd name="T13" fmla="*/ 30 h 48"/>
                    <a:gd name="T14" fmla="*/ 16 w 50"/>
                    <a:gd name="T15" fmla="*/ 30 h 48"/>
                    <a:gd name="T16" fmla="*/ 11 w 50"/>
                    <a:gd name="T17" fmla="*/ 30 h 48"/>
                    <a:gd name="T18" fmla="*/ 8 w 50"/>
                    <a:gd name="T19" fmla="*/ 30 h 48"/>
                    <a:gd name="T20" fmla="*/ 5 w 50"/>
                    <a:gd name="T21" fmla="*/ 28 h 48"/>
                    <a:gd name="T22" fmla="*/ 1 w 50"/>
                    <a:gd name="T23" fmla="*/ 27 h 48"/>
                    <a:gd name="T24" fmla="*/ 1 w 50"/>
                    <a:gd name="T25" fmla="*/ 24 h 48"/>
                    <a:gd name="T26" fmla="*/ 4 w 50"/>
                    <a:gd name="T27" fmla="*/ 21 h 48"/>
                    <a:gd name="T28" fmla="*/ 5 w 50"/>
                    <a:gd name="T29" fmla="*/ 19 h 48"/>
                    <a:gd name="T30" fmla="*/ 10 w 50"/>
                    <a:gd name="T31" fmla="*/ 18 h 48"/>
                    <a:gd name="T32" fmla="*/ 11 w 50"/>
                    <a:gd name="T33" fmla="*/ 15 h 48"/>
                    <a:gd name="T34" fmla="*/ 11 w 50"/>
                    <a:gd name="T35" fmla="*/ 14 h 48"/>
                    <a:gd name="T36" fmla="*/ 8 w 50"/>
                    <a:gd name="T37" fmla="*/ 11 h 48"/>
                    <a:gd name="T38" fmla="*/ 5 w 50"/>
                    <a:gd name="T39" fmla="*/ 11 h 48"/>
                    <a:gd name="T40" fmla="*/ 2 w 50"/>
                    <a:gd name="T41" fmla="*/ 11 h 48"/>
                    <a:gd name="T42" fmla="*/ 0 w 50"/>
                    <a:gd name="T43" fmla="*/ 9 h 48"/>
                    <a:gd name="T44" fmla="*/ 0 w 50"/>
                    <a:gd name="T45" fmla="*/ 8 h 48"/>
                    <a:gd name="T46" fmla="*/ 1 w 50"/>
                    <a:gd name="T47" fmla="*/ 4 h 48"/>
                    <a:gd name="T48" fmla="*/ 5 w 50"/>
                    <a:gd name="T49" fmla="*/ 2 h 48"/>
                    <a:gd name="T50" fmla="*/ 10 w 50"/>
                    <a:gd name="T51" fmla="*/ 0 h 48"/>
                    <a:gd name="T52" fmla="*/ 16 w 50"/>
                    <a:gd name="T53" fmla="*/ 0 h 48"/>
                    <a:gd name="T54" fmla="*/ 20 w 50"/>
                    <a:gd name="T55" fmla="*/ 2 h 48"/>
                    <a:gd name="T56" fmla="*/ 24 w 50"/>
                    <a:gd name="T57" fmla="*/ 4 h 48"/>
                    <a:gd name="T58" fmla="*/ 27 w 50"/>
                    <a:gd name="T59" fmla="*/ 8 h 48"/>
                    <a:gd name="T60" fmla="*/ 28 w 50"/>
                    <a:gd name="T61" fmla="*/ 14 h 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0"/>
                    <a:gd name="T94" fmla="*/ 0 h 48"/>
                    <a:gd name="T95" fmla="*/ 50 w 50"/>
                    <a:gd name="T96" fmla="*/ 48 h 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0" h="48">
                      <a:moveTo>
                        <a:pt x="47" y="22"/>
                      </a:moveTo>
                      <a:lnTo>
                        <a:pt x="50" y="26"/>
                      </a:lnTo>
                      <a:lnTo>
                        <a:pt x="47" y="31"/>
                      </a:lnTo>
                      <a:lnTo>
                        <a:pt x="45" y="38"/>
                      </a:lnTo>
                      <a:lnTo>
                        <a:pt x="40" y="41"/>
                      </a:lnTo>
                      <a:lnTo>
                        <a:pt x="33" y="45"/>
                      </a:lnTo>
                      <a:lnTo>
                        <a:pt x="28" y="48"/>
                      </a:lnTo>
                      <a:lnTo>
                        <a:pt x="26" y="48"/>
                      </a:lnTo>
                      <a:lnTo>
                        <a:pt x="19" y="48"/>
                      </a:lnTo>
                      <a:lnTo>
                        <a:pt x="14" y="48"/>
                      </a:lnTo>
                      <a:lnTo>
                        <a:pt x="9" y="45"/>
                      </a:lnTo>
                      <a:lnTo>
                        <a:pt x="2" y="43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9" y="31"/>
                      </a:lnTo>
                      <a:lnTo>
                        <a:pt x="16" y="29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4" y="17"/>
                      </a:lnTo>
                      <a:lnTo>
                        <a:pt x="9" y="17"/>
                      </a:lnTo>
                      <a:lnTo>
                        <a:pt x="4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33" y="3"/>
                      </a:lnTo>
                      <a:lnTo>
                        <a:pt x="40" y="7"/>
                      </a:lnTo>
                      <a:lnTo>
                        <a:pt x="45" y="12"/>
                      </a:lnTo>
                      <a:lnTo>
                        <a:pt x="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" name="Freeform 43"/>
                <p:cNvSpPr>
                  <a:spLocks/>
                </p:cNvSpPr>
                <p:nvPr/>
              </p:nvSpPr>
              <p:spPr bwMode="auto">
                <a:xfrm>
                  <a:off x="2165" y="1693"/>
                  <a:ext cx="77" cy="23"/>
                </a:xfrm>
                <a:custGeom>
                  <a:avLst/>
                  <a:gdLst>
                    <a:gd name="T0" fmla="*/ 77 w 128"/>
                    <a:gd name="T1" fmla="*/ 0 h 38"/>
                    <a:gd name="T2" fmla="*/ 76 w 128"/>
                    <a:gd name="T3" fmla="*/ 2 h 38"/>
                    <a:gd name="T4" fmla="*/ 70 w 128"/>
                    <a:gd name="T5" fmla="*/ 7 h 38"/>
                    <a:gd name="T6" fmla="*/ 66 w 128"/>
                    <a:gd name="T7" fmla="*/ 12 h 38"/>
                    <a:gd name="T8" fmla="*/ 60 w 128"/>
                    <a:gd name="T9" fmla="*/ 13 h 38"/>
                    <a:gd name="T10" fmla="*/ 57 w 128"/>
                    <a:gd name="T11" fmla="*/ 16 h 38"/>
                    <a:gd name="T12" fmla="*/ 51 w 128"/>
                    <a:gd name="T13" fmla="*/ 17 h 38"/>
                    <a:gd name="T14" fmla="*/ 47 w 128"/>
                    <a:gd name="T15" fmla="*/ 19 h 38"/>
                    <a:gd name="T16" fmla="*/ 43 w 128"/>
                    <a:gd name="T17" fmla="*/ 20 h 38"/>
                    <a:gd name="T18" fmla="*/ 39 w 128"/>
                    <a:gd name="T19" fmla="*/ 21 h 38"/>
                    <a:gd name="T20" fmla="*/ 33 w 128"/>
                    <a:gd name="T21" fmla="*/ 21 h 38"/>
                    <a:gd name="T22" fmla="*/ 28 w 128"/>
                    <a:gd name="T23" fmla="*/ 21 h 38"/>
                    <a:gd name="T24" fmla="*/ 23 w 128"/>
                    <a:gd name="T25" fmla="*/ 23 h 38"/>
                    <a:gd name="T26" fmla="*/ 17 w 128"/>
                    <a:gd name="T27" fmla="*/ 23 h 38"/>
                    <a:gd name="T28" fmla="*/ 13 w 128"/>
                    <a:gd name="T29" fmla="*/ 23 h 38"/>
                    <a:gd name="T30" fmla="*/ 7 w 128"/>
                    <a:gd name="T31" fmla="*/ 23 h 38"/>
                    <a:gd name="T32" fmla="*/ 0 w 128"/>
                    <a:gd name="T33" fmla="*/ 23 h 38"/>
                    <a:gd name="T34" fmla="*/ 4 w 128"/>
                    <a:gd name="T35" fmla="*/ 21 h 38"/>
                    <a:gd name="T36" fmla="*/ 8 w 128"/>
                    <a:gd name="T37" fmla="*/ 21 h 38"/>
                    <a:gd name="T38" fmla="*/ 13 w 128"/>
                    <a:gd name="T39" fmla="*/ 20 h 38"/>
                    <a:gd name="T40" fmla="*/ 17 w 128"/>
                    <a:gd name="T41" fmla="*/ 19 h 38"/>
                    <a:gd name="T42" fmla="*/ 20 w 128"/>
                    <a:gd name="T43" fmla="*/ 17 h 38"/>
                    <a:gd name="T44" fmla="*/ 26 w 128"/>
                    <a:gd name="T45" fmla="*/ 14 h 38"/>
                    <a:gd name="T46" fmla="*/ 30 w 128"/>
                    <a:gd name="T47" fmla="*/ 13 h 38"/>
                    <a:gd name="T48" fmla="*/ 34 w 128"/>
                    <a:gd name="T49" fmla="*/ 12 h 38"/>
                    <a:gd name="T50" fmla="*/ 40 w 128"/>
                    <a:gd name="T51" fmla="*/ 10 h 38"/>
                    <a:gd name="T52" fmla="*/ 45 w 128"/>
                    <a:gd name="T53" fmla="*/ 8 h 38"/>
                    <a:gd name="T54" fmla="*/ 50 w 128"/>
                    <a:gd name="T55" fmla="*/ 5 h 38"/>
                    <a:gd name="T56" fmla="*/ 56 w 128"/>
                    <a:gd name="T57" fmla="*/ 4 h 38"/>
                    <a:gd name="T58" fmla="*/ 60 w 128"/>
                    <a:gd name="T59" fmla="*/ 2 h 38"/>
                    <a:gd name="T60" fmla="*/ 67 w 128"/>
                    <a:gd name="T61" fmla="*/ 2 h 38"/>
                    <a:gd name="T62" fmla="*/ 72 w 128"/>
                    <a:gd name="T63" fmla="*/ 1 h 38"/>
                    <a:gd name="T64" fmla="*/ 77 w 128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8"/>
                    <a:gd name="T100" fmla="*/ 0 h 38"/>
                    <a:gd name="T101" fmla="*/ 128 w 12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8" h="38">
                      <a:moveTo>
                        <a:pt x="128" y="0"/>
                      </a:moveTo>
                      <a:lnTo>
                        <a:pt x="126" y="4"/>
                      </a:lnTo>
                      <a:lnTo>
                        <a:pt x="116" y="12"/>
                      </a:lnTo>
                      <a:lnTo>
                        <a:pt x="109" y="19"/>
                      </a:lnTo>
                      <a:lnTo>
                        <a:pt x="100" y="21"/>
                      </a:lnTo>
                      <a:lnTo>
                        <a:pt x="95" y="26"/>
                      </a:lnTo>
                      <a:lnTo>
                        <a:pt x="85" y="28"/>
                      </a:lnTo>
                      <a:lnTo>
                        <a:pt x="78" y="31"/>
                      </a:lnTo>
                      <a:lnTo>
                        <a:pt x="71" y="33"/>
                      </a:lnTo>
                      <a:lnTo>
                        <a:pt x="64" y="35"/>
                      </a:lnTo>
                      <a:lnTo>
                        <a:pt x="55" y="35"/>
                      </a:lnTo>
                      <a:lnTo>
                        <a:pt x="47" y="35"/>
                      </a:lnTo>
                      <a:lnTo>
                        <a:pt x="38" y="38"/>
                      </a:lnTo>
                      <a:lnTo>
                        <a:pt x="28" y="38"/>
                      </a:lnTo>
                      <a:lnTo>
                        <a:pt x="21" y="38"/>
                      </a:lnTo>
                      <a:lnTo>
                        <a:pt x="12" y="38"/>
                      </a:lnTo>
                      <a:lnTo>
                        <a:pt x="0" y="38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21" y="33"/>
                      </a:lnTo>
                      <a:lnTo>
                        <a:pt x="28" y="31"/>
                      </a:lnTo>
                      <a:lnTo>
                        <a:pt x="33" y="28"/>
                      </a:lnTo>
                      <a:lnTo>
                        <a:pt x="43" y="23"/>
                      </a:lnTo>
                      <a:lnTo>
                        <a:pt x="50" y="21"/>
                      </a:lnTo>
                      <a:lnTo>
                        <a:pt x="57" y="19"/>
                      </a:lnTo>
                      <a:lnTo>
                        <a:pt x="66" y="16"/>
                      </a:lnTo>
                      <a:lnTo>
                        <a:pt x="74" y="14"/>
                      </a:lnTo>
                      <a:lnTo>
                        <a:pt x="83" y="9"/>
                      </a:lnTo>
                      <a:lnTo>
                        <a:pt x="93" y="7"/>
                      </a:lnTo>
                      <a:lnTo>
                        <a:pt x="100" y="4"/>
                      </a:lnTo>
                      <a:lnTo>
                        <a:pt x="112" y="4"/>
                      </a:lnTo>
                      <a:lnTo>
                        <a:pt x="119" y="2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Line 44"/>
                <p:cNvSpPr>
                  <a:spLocks noChangeShapeType="1"/>
                </p:cNvSpPr>
                <p:nvPr/>
              </p:nvSpPr>
              <p:spPr bwMode="auto">
                <a:xfrm>
                  <a:off x="2080" y="1056"/>
                  <a:ext cx="5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Freeform 42"/>
                <p:cNvSpPr>
                  <a:spLocks/>
                </p:cNvSpPr>
                <p:nvPr/>
              </p:nvSpPr>
              <p:spPr bwMode="auto">
                <a:xfrm>
                  <a:off x="1915" y="1418"/>
                  <a:ext cx="167" cy="66"/>
                </a:xfrm>
                <a:custGeom>
                  <a:avLst/>
                  <a:gdLst>
                    <a:gd name="T0" fmla="*/ 167 w 276"/>
                    <a:gd name="T1" fmla="*/ 1 h 107"/>
                    <a:gd name="T2" fmla="*/ 164 w 276"/>
                    <a:gd name="T3" fmla="*/ 6 h 107"/>
                    <a:gd name="T4" fmla="*/ 162 w 276"/>
                    <a:gd name="T5" fmla="*/ 12 h 107"/>
                    <a:gd name="T6" fmla="*/ 154 w 276"/>
                    <a:gd name="T7" fmla="*/ 20 h 107"/>
                    <a:gd name="T8" fmla="*/ 145 w 276"/>
                    <a:gd name="T9" fmla="*/ 30 h 107"/>
                    <a:gd name="T10" fmla="*/ 139 w 276"/>
                    <a:gd name="T11" fmla="*/ 38 h 107"/>
                    <a:gd name="T12" fmla="*/ 129 w 276"/>
                    <a:gd name="T13" fmla="*/ 44 h 107"/>
                    <a:gd name="T14" fmla="*/ 121 w 276"/>
                    <a:gd name="T15" fmla="*/ 48 h 107"/>
                    <a:gd name="T16" fmla="*/ 111 w 276"/>
                    <a:gd name="T17" fmla="*/ 53 h 107"/>
                    <a:gd name="T18" fmla="*/ 101 w 276"/>
                    <a:gd name="T19" fmla="*/ 57 h 107"/>
                    <a:gd name="T20" fmla="*/ 91 w 276"/>
                    <a:gd name="T21" fmla="*/ 60 h 107"/>
                    <a:gd name="T22" fmla="*/ 79 w 276"/>
                    <a:gd name="T23" fmla="*/ 63 h 107"/>
                    <a:gd name="T24" fmla="*/ 68 w 276"/>
                    <a:gd name="T25" fmla="*/ 65 h 107"/>
                    <a:gd name="T26" fmla="*/ 56 w 276"/>
                    <a:gd name="T27" fmla="*/ 65 h 107"/>
                    <a:gd name="T28" fmla="*/ 45 w 276"/>
                    <a:gd name="T29" fmla="*/ 66 h 107"/>
                    <a:gd name="T30" fmla="*/ 33 w 276"/>
                    <a:gd name="T31" fmla="*/ 66 h 107"/>
                    <a:gd name="T32" fmla="*/ 21 w 276"/>
                    <a:gd name="T33" fmla="*/ 65 h 107"/>
                    <a:gd name="T34" fmla="*/ 9 w 276"/>
                    <a:gd name="T35" fmla="*/ 65 h 107"/>
                    <a:gd name="T36" fmla="*/ 5 w 276"/>
                    <a:gd name="T37" fmla="*/ 63 h 107"/>
                    <a:gd name="T38" fmla="*/ 2 w 276"/>
                    <a:gd name="T39" fmla="*/ 60 h 107"/>
                    <a:gd name="T40" fmla="*/ 0 w 276"/>
                    <a:gd name="T41" fmla="*/ 57 h 107"/>
                    <a:gd name="T42" fmla="*/ 5 w 276"/>
                    <a:gd name="T43" fmla="*/ 56 h 107"/>
                    <a:gd name="T44" fmla="*/ 9 w 276"/>
                    <a:gd name="T45" fmla="*/ 54 h 107"/>
                    <a:gd name="T46" fmla="*/ 11 w 276"/>
                    <a:gd name="T47" fmla="*/ 54 h 107"/>
                    <a:gd name="T48" fmla="*/ 16 w 276"/>
                    <a:gd name="T49" fmla="*/ 54 h 107"/>
                    <a:gd name="T50" fmla="*/ 21 w 276"/>
                    <a:gd name="T51" fmla="*/ 54 h 107"/>
                    <a:gd name="T52" fmla="*/ 23 w 276"/>
                    <a:gd name="T53" fmla="*/ 54 h 107"/>
                    <a:gd name="T54" fmla="*/ 28 w 276"/>
                    <a:gd name="T55" fmla="*/ 54 h 107"/>
                    <a:gd name="T56" fmla="*/ 33 w 276"/>
                    <a:gd name="T57" fmla="*/ 56 h 107"/>
                    <a:gd name="T58" fmla="*/ 39 w 276"/>
                    <a:gd name="T59" fmla="*/ 57 h 107"/>
                    <a:gd name="T60" fmla="*/ 49 w 276"/>
                    <a:gd name="T61" fmla="*/ 57 h 107"/>
                    <a:gd name="T62" fmla="*/ 57 w 276"/>
                    <a:gd name="T63" fmla="*/ 57 h 107"/>
                    <a:gd name="T64" fmla="*/ 68 w 276"/>
                    <a:gd name="T65" fmla="*/ 56 h 107"/>
                    <a:gd name="T66" fmla="*/ 78 w 276"/>
                    <a:gd name="T67" fmla="*/ 54 h 107"/>
                    <a:gd name="T68" fmla="*/ 87 w 276"/>
                    <a:gd name="T69" fmla="*/ 53 h 107"/>
                    <a:gd name="T70" fmla="*/ 95 w 276"/>
                    <a:gd name="T71" fmla="*/ 50 h 107"/>
                    <a:gd name="T72" fmla="*/ 105 w 276"/>
                    <a:gd name="T73" fmla="*/ 46 h 107"/>
                    <a:gd name="T74" fmla="*/ 114 w 276"/>
                    <a:gd name="T75" fmla="*/ 43 h 107"/>
                    <a:gd name="T76" fmla="*/ 122 w 276"/>
                    <a:gd name="T77" fmla="*/ 38 h 107"/>
                    <a:gd name="T78" fmla="*/ 131 w 276"/>
                    <a:gd name="T79" fmla="*/ 32 h 107"/>
                    <a:gd name="T80" fmla="*/ 139 w 276"/>
                    <a:gd name="T81" fmla="*/ 27 h 107"/>
                    <a:gd name="T82" fmla="*/ 145 w 276"/>
                    <a:gd name="T83" fmla="*/ 20 h 107"/>
                    <a:gd name="T84" fmla="*/ 152 w 276"/>
                    <a:gd name="T85" fmla="*/ 15 h 107"/>
                    <a:gd name="T86" fmla="*/ 160 w 276"/>
                    <a:gd name="T87" fmla="*/ 7 h 107"/>
                    <a:gd name="T88" fmla="*/ 166 w 276"/>
                    <a:gd name="T89" fmla="*/ 0 h 107"/>
                    <a:gd name="T90" fmla="*/ 167 w 276"/>
                    <a:gd name="T91" fmla="*/ 1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6"/>
                    <a:gd name="T139" fmla="*/ 0 h 107"/>
                    <a:gd name="T140" fmla="*/ 276 w 276"/>
                    <a:gd name="T141" fmla="*/ 107 h 10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6" h="107">
                      <a:moveTo>
                        <a:pt x="276" y="2"/>
                      </a:moveTo>
                      <a:lnTo>
                        <a:pt x="271" y="9"/>
                      </a:lnTo>
                      <a:lnTo>
                        <a:pt x="267" y="19"/>
                      </a:lnTo>
                      <a:lnTo>
                        <a:pt x="255" y="33"/>
                      </a:lnTo>
                      <a:lnTo>
                        <a:pt x="240" y="48"/>
                      </a:lnTo>
                      <a:lnTo>
                        <a:pt x="229" y="62"/>
                      </a:lnTo>
                      <a:lnTo>
                        <a:pt x="214" y="71"/>
                      </a:lnTo>
                      <a:lnTo>
                        <a:pt x="200" y="78"/>
                      </a:lnTo>
                      <a:lnTo>
                        <a:pt x="183" y="86"/>
                      </a:lnTo>
                      <a:lnTo>
                        <a:pt x="167" y="93"/>
                      </a:lnTo>
                      <a:lnTo>
                        <a:pt x="150" y="97"/>
                      </a:lnTo>
                      <a:lnTo>
                        <a:pt x="131" y="102"/>
                      </a:lnTo>
                      <a:lnTo>
                        <a:pt x="112" y="105"/>
                      </a:lnTo>
                      <a:lnTo>
                        <a:pt x="93" y="105"/>
                      </a:lnTo>
                      <a:lnTo>
                        <a:pt x="74" y="107"/>
                      </a:lnTo>
                      <a:lnTo>
                        <a:pt x="55" y="107"/>
                      </a:lnTo>
                      <a:lnTo>
                        <a:pt x="34" y="105"/>
                      </a:lnTo>
                      <a:lnTo>
                        <a:pt x="15" y="105"/>
                      </a:lnTo>
                      <a:lnTo>
                        <a:pt x="8" y="102"/>
                      </a:lnTo>
                      <a:lnTo>
                        <a:pt x="3" y="97"/>
                      </a:lnTo>
                      <a:lnTo>
                        <a:pt x="0" y="93"/>
                      </a:lnTo>
                      <a:lnTo>
                        <a:pt x="8" y="90"/>
                      </a:lnTo>
                      <a:lnTo>
                        <a:pt x="15" y="88"/>
                      </a:lnTo>
                      <a:lnTo>
                        <a:pt x="19" y="88"/>
                      </a:lnTo>
                      <a:lnTo>
                        <a:pt x="27" y="88"/>
                      </a:lnTo>
                      <a:lnTo>
                        <a:pt x="34" y="88"/>
                      </a:lnTo>
                      <a:lnTo>
                        <a:pt x="38" y="88"/>
                      </a:lnTo>
                      <a:lnTo>
                        <a:pt x="46" y="88"/>
                      </a:lnTo>
                      <a:lnTo>
                        <a:pt x="55" y="90"/>
                      </a:lnTo>
                      <a:lnTo>
                        <a:pt x="65" y="93"/>
                      </a:lnTo>
                      <a:lnTo>
                        <a:pt x="81" y="93"/>
                      </a:lnTo>
                      <a:lnTo>
                        <a:pt x="95" y="93"/>
                      </a:lnTo>
                      <a:lnTo>
                        <a:pt x="112" y="90"/>
                      </a:lnTo>
                      <a:lnTo>
                        <a:pt x="129" y="88"/>
                      </a:lnTo>
                      <a:lnTo>
                        <a:pt x="143" y="86"/>
                      </a:lnTo>
                      <a:lnTo>
                        <a:pt x="157" y="81"/>
                      </a:lnTo>
                      <a:lnTo>
                        <a:pt x="174" y="74"/>
                      </a:lnTo>
                      <a:lnTo>
                        <a:pt x="188" y="69"/>
                      </a:lnTo>
                      <a:lnTo>
                        <a:pt x="202" y="62"/>
                      </a:lnTo>
                      <a:lnTo>
                        <a:pt x="217" y="52"/>
                      </a:lnTo>
                      <a:lnTo>
                        <a:pt x="229" y="43"/>
                      </a:lnTo>
                      <a:lnTo>
                        <a:pt x="240" y="33"/>
                      </a:lnTo>
                      <a:lnTo>
                        <a:pt x="252" y="24"/>
                      </a:lnTo>
                      <a:lnTo>
                        <a:pt x="264" y="12"/>
                      </a:lnTo>
                      <a:lnTo>
                        <a:pt x="274" y="0"/>
                      </a:lnTo>
                      <a:lnTo>
                        <a:pt x="27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46" name="Retângulo 45"/>
          <p:cNvSpPr/>
          <p:nvPr/>
        </p:nvSpPr>
        <p:spPr>
          <a:xfrm>
            <a:off x="755576" y="6372036"/>
            <a:ext cx="755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/>
              <a:t>Neilton</a:t>
            </a:r>
            <a:r>
              <a:rPr lang="pt-BR" dirty="0" smtClean="0"/>
              <a:t> Araujo de Oliveira &amp; Luiz Anastácio Alves. RBEM, 35 (1) : 26 – 36 ; 2011</a:t>
            </a:r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323528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Ensino Médico, SUS e início da profissão: como se sente quem está se formando?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203515" y="2452826"/>
            <a:ext cx="20252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Vocação 53%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39552" y="1196752"/>
            <a:ext cx="799288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Aplicação de questionários a 1400 internos de 13 Escolas Médicas de 6 Estados Brasileiros de 2004 a 2007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203515" y="3064894"/>
            <a:ext cx="300033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Interesse científico 18%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03515" y="3676962"/>
            <a:ext cx="20252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Família 13%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79512" y="4985300"/>
            <a:ext cx="396044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Cenários de prática no SUS 60%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79512" y="5621178"/>
            <a:ext cx="3456384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Não conhecem DNCM 59%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5436096" y="2452826"/>
            <a:ext cx="338437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Serviços gerais (PSF)  20%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6012160" y="3092914"/>
            <a:ext cx="28083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Pequeno município 5%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5580112" y="3733002"/>
            <a:ext cx="324036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Serviço especializado 64%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6444208" y="4373090"/>
            <a:ext cx="237626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Especialistas 63%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5220072" y="5013176"/>
            <a:ext cx="3600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São formados para buscar formação  complementar 81%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40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67544" y="609329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Demografia Médica do Brasil. Mário </a:t>
            </a:r>
            <a:r>
              <a:rPr lang="pt-BR" sz="1400" dirty="0" err="1" smtClean="0"/>
              <a:t>Scheffer</a:t>
            </a:r>
            <a:r>
              <a:rPr lang="pt-BR" sz="1400" dirty="0" smtClean="0"/>
              <a:t>; Aureliano Biancarelli e Alex </a:t>
            </a:r>
            <a:r>
              <a:rPr lang="pt-BR" sz="1400" dirty="0" err="1" smtClean="0"/>
              <a:t>Cassenote</a:t>
            </a:r>
            <a:r>
              <a:rPr lang="pt-BR" sz="1400" dirty="0" smtClean="0"/>
              <a:t>. São Paulo: Conselho Regional de Medicina do Estado de São Paulo e Conselho Federal de Medicina, 2011.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4355976" y="404664"/>
            <a:ext cx="2564933" cy="36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Área de 564.733,177 Km</a:t>
            </a:r>
            <a:r>
              <a:rPr lang="pt-BR" baseline="30000" dirty="0" smtClean="0"/>
              <a:t>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355976" y="908720"/>
            <a:ext cx="1606530" cy="36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417 municípios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355976" y="1412776"/>
            <a:ext cx="1675074" cy="36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24,82 </a:t>
            </a:r>
            <a:r>
              <a:rPr lang="pt-BR" dirty="0" err="1" smtClean="0"/>
              <a:t>hab</a:t>
            </a:r>
            <a:r>
              <a:rPr lang="pt-BR" dirty="0" smtClean="0"/>
              <a:t>/ Km</a:t>
            </a:r>
            <a:r>
              <a:rPr lang="pt-BR" baseline="30000" dirty="0" smtClean="0"/>
              <a:t>2 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11760" y="126876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15134" t="52953" r="16794" b="42124"/>
          <a:stretch>
            <a:fillRect/>
          </a:stretch>
        </p:blipFill>
        <p:spPr bwMode="auto">
          <a:xfrm>
            <a:off x="179512" y="2492896"/>
            <a:ext cx="88569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 l="15964" t="71656" r="10983" b="23422"/>
          <a:stretch>
            <a:fillRect/>
          </a:stretch>
        </p:blipFill>
        <p:spPr bwMode="auto">
          <a:xfrm>
            <a:off x="144016" y="2996951"/>
            <a:ext cx="8892480" cy="3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884368" y="2132856"/>
            <a:ext cx="936104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1520" y="2204864"/>
            <a:ext cx="936104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 l="19284" t="57383" r="17624" b="27852"/>
          <a:stretch>
            <a:fillRect/>
          </a:stretch>
        </p:blipFill>
        <p:spPr bwMode="auto">
          <a:xfrm>
            <a:off x="827584" y="3933056"/>
            <a:ext cx="76616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827584" y="5085184"/>
            <a:ext cx="763284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 </a:t>
            </a:r>
            <a:r>
              <a:rPr lang="pt-BR" sz="1600" b="1" dirty="0" smtClean="0"/>
              <a:t>Bahia tem </a:t>
            </a:r>
            <a:r>
              <a:rPr lang="pt-BR" sz="1600" b="1" dirty="0"/>
              <a:t>15,1 postos de </a:t>
            </a:r>
            <a:r>
              <a:rPr lang="pt-BR" sz="1600" b="1" dirty="0" smtClean="0"/>
              <a:t>trabalho ocupados </a:t>
            </a:r>
            <a:r>
              <a:rPr lang="pt-BR" sz="1600" b="1" dirty="0"/>
              <a:t>no setor privado por </a:t>
            </a:r>
            <a:r>
              <a:rPr lang="pt-BR" sz="1600" b="1" dirty="0" smtClean="0"/>
              <a:t>1.000 beneficiários</a:t>
            </a:r>
            <a:r>
              <a:rPr lang="pt-BR" sz="1600" b="1" dirty="0"/>
              <a:t>. No setor público, a relação é de </a:t>
            </a:r>
            <a:r>
              <a:rPr lang="pt-BR" sz="1600" b="1" dirty="0" smtClean="0"/>
              <a:t>1,2 posto </a:t>
            </a:r>
            <a:r>
              <a:rPr lang="pt-BR" sz="1600" b="1" dirty="0"/>
              <a:t>de trabalho médico ocupado por 1.000 </a:t>
            </a:r>
            <a:r>
              <a:rPr lang="pt-BR" sz="1600" b="1" dirty="0" smtClean="0"/>
              <a:t>usuários do </a:t>
            </a:r>
            <a:r>
              <a:rPr lang="pt-BR" sz="1600" b="1" dirty="0"/>
              <a:t>Sistema Único de Saúde.</a:t>
            </a:r>
          </a:p>
        </p:txBody>
      </p:sp>
    </p:spTree>
    <p:extLst>
      <p:ext uri="{BB962C8B-B14F-4D97-AF65-F5344CB8AC3E}">
        <p14:creationId xmlns:p14="http://schemas.microsoft.com/office/powerpoint/2010/main" val="31666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29249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Descrever o perfil dos profissionais que atuam no interior do estado em comparação com aqueles que atuam na capital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3563888" y="1700808"/>
            <a:ext cx="173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3200" b="1" dirty="0" smtClean="0">
                <a:solidFill>
                  <a:prstClr val="black"/>
                </a:solidFill>
              </a:rPr>
              <a:t>Objetivo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7584" y="3326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QUAL O PERFIL DOS MÉDICOS FORMADOS NA BAHIA QUE DECIDEM TRABALHAR NO INTERIOR DO ESTADO?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177281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Alunos formados em duas escolas médicas, uma pública e outra privada, que correspondem a cerca de 80% dos médicos formados no estado, no período estudado (2002 a 2010).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834180" y="1052736"/>
            <a:ext cx="1457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BR" sz="2800" b="1" dirty="0" smtClean="0">
                <a:solidFill>
                  <a:prstClr val="black"/>
                </a:solidFill>
              </a:rPr>
              <a:t>Método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7584" y="1886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QUAL O PERFIL DOS MÉDICOS FORMADOS NA BAHIA QUE DECIDEM TRABALHAR NO INTERIOR DO ESTADO?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8" name="AutoShape 2" descr="data:image/jpeg;base64,/9j/4AAQSkZJRgABAQAAAQABAAD/2wCEAAkGBxEQEhUUEBQUFhUUEBYWFBcVFBUUFBUWFRUWFhQWFBQYHCggGBslGxUXITEhJSkrLi4uFx8zODQsNygtLisBCgoKDg0OFBAQFywkFSQsLCwsLCs0LCwvKzcuLCwsNywsLSwsKywrLC0rKy4sKywsLCwsKywsNywsLCwrLiwsN//AABEIAN0A3AMBIgACEQEDEQH/xAAcAAEAAgMBAQEAAAAAAAAAAAAABQYDBAcBAgj/xABCEAACAQIDAgoFCgUEAwAAAAABAgADEQQFIRIxBgcTIkFRYXGRsTJygcHRFBUzNEJSU2JzoSOCk6KyFlTh8JLC8f/EABkBAQADAQEAAAAAAAAAAAAAAAABAgMEBf/EACARAQEAAwADAAIDAAAAAAAAAAABAgMREiExIkEEMmH/2gAMAwEAAhEDEQA/AO4xEQEREBERAREQEREBE+KlQKCWIAG8nQSCxnCimNKQLnr3L4wrllMfqfnsp7Z5XfcQvcPjMZxlY76jeNpHWV34rnPZTBj667qje3XzmWlwkqp6aq4/8THUzfits9kTl+f0aptfZY/ZbS/cdxkreS1ll+PYiISREQEREBERAREQEREBERAREQEREBNPMcwSgpZz3DpMyYzEikpZujd2noE57whx7VHsT2nq7BIt4x27PCf68zPOKmJbnGyA6KN3t6zPmgJCnGW9HXt6J8M7N6RJ8vCV64rlbe1ZfltJd7j2a+UxtnFL83hIFadplOEqMLojkddjbxMI8qmBnNL8w9k8fG0m3OPbp5yNqZbWVbtSe1t9rj9ppMoMJts+pauJNcHeEjIRTrEsv2Sd47O2UvbZdxPu8Jkp4wE87Q9fR/xHTHO43sdnp1AwupuDun3KbwazcgDa3E2bsPXLiDLu/DOZR7ERDQiIgIiICIiAiIgIiICIiAnk9mDF1thGbqH7wVXs9xm09r81PDtM5vjcYarEjcT4yc4T4sheTB1YXbu6B7ZWqQlLXmbMvKtmks2qaf8AHbMFISQwjlWVhYlWDAHdpIVkWrL8npUVBqBSwF2Zty9g7BIXPs/qMo5JQFDGzNck6bwotYT3EYqrXP8AEbm30RdF9vSfbNDP1tTWwudvQAXO47gJLTLP1+KXwue1kALqrLsi+yCrd41sZ98JMvRk5emNQAWsLB1PTbrF58YfLalRVGzsjZFy2ltNbDeZvZ7UWjhig3sgpoOk7rm3UIWnbje/FLqrNOqskKomnWkMK3eD2Zcm+w/otuP3T29hnT8hxe2pU718pxtFu0v3BDHkldo6g7DdoPomTjW2jPmS+RES70CIiAiIgIiICIiAiIgIiICRXCKrs0u9gPf7pKyC4Wm1Jf1B/i0VTZ/Wuc5m227ntI8NBIak8m6i8495lfrcx2HU3/fOZ15lSNKpN2jUkNTqzbp1oTFoybC8uxubKoG1beb3sB4TbzjP8LgFPNLMCBsoLm53bTndNLgfj1DvTYgF9kpfpK3BHfu0kRxgZLUSkzJzkauGt9tS19O2S17Zh2fU9Wz+sw5iolwDc886690h8RVLNtOxZj0nX2DqE13rkc1gQQBowKnd1Ga9SvIUuVv1krVJpVnnlSrNWpVhStnB6uO4yx5HU2HPaAfaDK/kqXLN1WA8zJ3A6EnsiJxdVRrgHrF59TDhPQT1F8hMomj1XsREBERAREQEREBERAREQEh+FVLaw7EfZIbwOvnJiYcTRFRWRtzKQfbCuU7LHKnW5kJn+H2SrjcdG/8AWTWIQ02ZG0Kkg+ya+JUVFKtuI/8AhmbzaraVZnStNCshpsVbeDC1ZCqUFW8y5tn2INHYLh12lNnFzofvb5FCtLjhsrwWGwqYrHXqbYVlWxK3bVVCj0j2k2kxeS3sTWVYlM0pMKtPZKFVDLci5GhRusW1Gsob1CCQTqrFT2kG3ukxmPDeoy7GFprRWxG1oXA/Ko0U9usq3KRU52em09Wa71JhapN/JMNtttt6K7u1v+JDNYcuw3J0wDvtc953zewqXYKN7MB4m00uVk9wOw3K4gN0UxtHvOi/97JaNMJ2yOhAT2Il3pEREBERAREQEREBERAREQE8nsQKFxhZWVIxCDQ6VOw/Zb3Sk/KJ27EUFqKVcAqwIIO4gzjnC7g9UwL3F2oseY/V+V+o+crlP249+vl8oh8xpCqLj0hu7ewyFJtJHl5gxKB9dx8++UcrVFSTWX8K61GlyLBKtHTmOOcBfcrdXYQZAOCN8+dqEy2LJnuHwzp8pwRsm0FrUW9KizeiQPuHUSC25iWoRextcWPaN+syUaZbsHX8IL7ZcNRLmw3dJ6pPUnCgBdwkZTcKLDdPrloEqlYk2GpJsLb/AGTrXBbKfk1EBvTbnP2HoHslY4A8FWW2IxAsd9NCN35mE6BaXkdmjXz8q9iIlnSREQEREBERAREQEREBERAREQEwYvCpVUpUUMrDUHdM8QOUcJ+Lx6d3wl3TeU3uo7Pveco1TCVFNiN3s/Yz9H2kZmmQYbE/TU1J+8Oaw/mGsrcXLn/H77xcAOGc718SJ8jLGPSB36zrWM4uKZ+irOvY4DDxFjIx+LnEdFWme8MJXxrC6dk/TnAy9h0X9on3yFT7v7idIocXFY+nWQeqpPnJnA8XuFQg1WqVOwnZXwGv7x40mjZf05Vl2UV67bNNSx6lF/E7hOn8FOAdPD2qYiz1N4Xeq9/Wf2luweBpUV2aSKg6lFpsWlpi6deiY+77oJ7ESzoIiICIiAiIgIiICIiAiJjq1VUXYgDrJsP3gZIkHiOF2BQ2NdSfygsPEC0wf63wH439rfCBY4kDS4Y4FtOXA71YfvaSuGx1Kr9HURvVYGBsxNPFZpQpHZq1aaG17MwU29sxfP2E/Hpf1F+MCRiR3z9hPx6X9RfjHz9hPx6X9RfjAkItI/5+wn49L+ovxj5+wn49L+ovxgSM8tNKhm+HqMFStTZjuAdST3C89xGbYemStSrTVhvDOAfCBuxI35+wn49H+ovxnvz9hPx6P9RfjAkYmOhWV1DIwZTuINwe4zJAREQERMWIxCU1LOwVRvLGwHtMDLEjvn7Cfj0v6i/GbGDx1KtfkqiPbfssGtfde0DZiIgIiQPDDPfkdC6/SPzaY369LW6hA1uFXC5MJ/Dp2etbd9lPWPX2SmYDA43Nn2qjnYB1ZtEX8qIN5kTlOBfGV1p3JZ2u7E3Nt7Me2dowODSjTWnTFlUWA957YEJl3ArB0RqnKH71Q38BuEk/mTC2tyFL/wAF+EkIgV7HcDcFVH0QQ/epkqfhKRmPBypgcTRIYtTaugVxob7QurW6beM6xNTMsuTEKFqXstRXFtCGQ3ED6xeBpVRaqiuPzKDOX8OODq4N1akP4VS9hv2GGtr9RHlOsyp8ZaA4S/SKyW9twf2gcr2errnVMv4B4NUHKKztYXJYgX7AN05dT3j1h5id7TcO4QK//onAfg/3N8Y/0RgPwf7m+MsUQIPBcE8HRdalOkAym6naY2PXqZLVcMjekqnvAMzRA5fxh5JSw706lJQq1NoMo3bS2NwOi4Mq+KwL01ps45tVNpNQbgGx9ukvvGt9HQ/Uf/Ga+OyzlspouBzqK7Q9Ukhx4WPsgbfFlme1Tegx1pnaT1G3+B85eJxTgxmXybE03+zfZf1W0PuPsnagYHsREBKDxn5lpTw672O247tEHiZfHYAXOgAJPYBvnMsjU5jmTVW1RG29ehVNqYgVfMcEaFRqb22kIBtuva/vl44qRpiO+n5NKtwv+u1/1PcJaeKrdiO+n5NJF/iIkBOR8P8AMDWxbL9mkNhe/e3728J1ycKzWoWr1WO81XP9xgXPitwQJrViN2zTU99y/wD6zoUqnFsgGEv11mJ/Ye6WuAiIgIiICVXjJ+pn9VPOWqVXjJ+pn9VPOByynvHrDzE72m4dwnA13jvHnOkrnua/7Ibu34yaLrEpfz7m3+yHifjHz9m3+yHifjIF0iReQYvEVaZbE0uSfbIC9a2Fj5yUgUTjV+jofqP/AIye4HoGwNEEXBpkEdYJNxIHjV+jofqP/jLBwL+pUPU95gcozvLjhq1Skfstp2qfRPhOp8Cs0+UYVCTzk5jfy7j4WkBxn5ZcU8Qo3cx+46qfMSK4uMy5LEGmTzaygfzLcr5ke2B1OIiBWuH2Z8hhSoNnqnYXrt9s+HnNfi5yvkcPyjDnVjtfyDRPefbK9wsqtj8emHQ3VCE06L61W8B+06XQpBFCqLBQAB1AaCBxvhf9dr/qe4S08VW7Ed9PyaVbhf8AXa/6nuEtPFVuxHfT8mki/RESAnEeEeH5PFVl6qrEdxNx5ztxnOuMzKSGTEKNGGxU7CPQJ/ceECT4sMQGw9ROlKt/YwBH7gy5TlPF3mYo4jYY2WsAuv3xcp5ke2dVED2IiAiIgJVeMn6mf1U85apVeMn6mf1U84HLKe8esPMTvabh3CcEp7x6w8xO9puHcJNH1ERICIiBRONX6Oh+o/8AjLBwL+pUPU95lf41fo6H6j/4ywcC/qVD1PeYG9nGAGIovSb7akDsPQfGcSBei/3Xpv4Mp+InepyrjEyvkcTyiiy1hfT762DeYPjA6VlWNWvSSqu51B7j0jxnxneYDD0KlU/ZUkdrfZHjKhxYZndalBj6PPTuOjD2Gx9s+OM7Mr8nh01vz3A39SD2m/hAx8WmXl3qYmpqRzVPWza1D5eJnRJG8HcuGGw9On0hbt6x1b95JQOMcL/rtf8AU9wlp4qt2I76fk0q3C/67X/U9wlp4qt2I76fk0kX6IiQEwY3CpWRqdQXVhYiZ4gcZ4RZBVwNTp2Cb06g7N1+phL7wR4VpilFOqQtYACx0D9q9vWJY8VhkqqUqKGUixBFwZR824vdS2EqbPSEe+nqvv8AGBfZ7OeYZs6wtl2OVUdZV/7rhpvJwozAaNgWJ7Cw90C6zy8prZ5mlT6LBhe1zceYmI5FmeK0xWIFNPu0zv8AYtv3gXZXB1BuOyVfjJ+pn9VPOTuUZamFpClTuQL6sbkk7yZG8Nstq4nDcnRG03KKbXA0B11MDkNPePWHmJ3tNw7hOSJwKx1x/DG8fbXrnXE3DugexEQERECicav0dD9R/wDGWDgX9Soep7zI7h9k1fFpRFBQxV2LXIWwK2G+THBjCPRwtKnUFmVbEXvbU9MCUlf4b5X8owrAC70+enXpvA7xeWCeEQOIZDmRw1dKouQp5wG8qdCJYOD4OYZiazDmoeUt1AaUwZqcIeCmIpVmFKkz02YmmVF7A67J6rbpduA2RthKLcqLVKjXYb7Aeit+vf4wLKIiIHGOF/12v+p7hLPxUt9YHbTP+fwmlwi4J4ytiatSnTBVnup2wLiwn1wfyTMsFU26dJSCLOpqLZhvHcR1wOlxIvB47EMwFTDFAd7cojAewamScD2ImtmeINKlUqAXKU2YDrIBIEDZvPLyEPKUqBriq9QjDs5VrFXYrtAgW5oGug6DPA70nw/8Vn5YlXDWIPML7aAejYjo01gTsXlUy7Na2xSWq3OqVEZHtbbQvZk9ZRb2G83cNXqLWK1WcFjU5O2y1FwNVA6VdQN3TrvgT155KrRxdYYM1dqsHKIdpyhUksLlAL29smM1xL06lDYDMGqMGVdm7AISPSIG8dcCTi8rOHx1WoaaFmXlMTXBPNDBaZ0pgjQHtHVJHKq7cpWpMSwpMmyx32cFtknptb9xAlYvK9hK9RnxBLVbU3qBTdOSACiw2d5PsmGhXq/JFctWDOaIJdk+2yhimzew1gWa89lazLF1aIxFNajNs4daiMbF0JcqVJtre1xfqM+8fXelTpk/KADW54JVqpUU2Nl2TuuAfZAsV55eVvEY2uMLTCNtVqtyjKNs7I5wJAGptsgn8026OZGrVwxQkJVoVXZe0cnYHtFyIE1PJHZ9VZaV0YqTUprcb7NUUG3sMi8zxlWiMRTV2bYw61Ec2LoWcqVvbXdcX7YFmi808uUhedylyd1UqW/t0tK5871hRrJtfxue1JiB9Hd7kdZXYI9q9cC3xeV+lWqVMRslquyKNFuYVCgttbRe+pvYbpgfFVUp1K3KMSmJZQhsUZdsKEAtoddCIFmvF5X6+NqbTptkbWNFIMLXReTDWFxvJ0/mmxihUotRAqOwfEgc6xIXYYlb21FxfWBM3iVbC5pVVQtVjepWBpPYC45YK1I/mA3dY7ptV8zdcUo15EHkm5p2dthcNtdFjZbdsCfiBEBPGF57EDRwmU0aROwpAsQFLMVUHeFUmwBjCZTRpNtIuoFluxIQHeEBPNHdN6IGoMupbKLsC1NgyflIvYg+0z5pZVSVy4XW7G1yVBb0iq7gT02m7ECNp5JQCNTCnYYAFS7EAA3FhfT2TPRy6muzYElGLKWZmILCx1J6ptxA0qmV0WUqV0Ll9CQQ5NyyneDc9EzYTCJSXZQW1uTckkneWJ1JmeIGCnhEUMANHYlu0tobzVp5LRVDTAbZOzoXY22TddnXS3ZJGIGiuU0Qjps3FT07klm9ZjqZ9Ustprs2BOy+0u0zMQbEaEnqJm5EDUw2XUqRBRQLBgu+yhm2mAHQLgTDUySg1uaRslyNlmUg1CC9rHpIkjEDXxWDSqmw4JXTpIN1IINxre4mIZVR2GTZur+ncks3rMdTN2IGDCYRaQst7XvzmLHxMxfNdG1tgei69uzU1cA9s3IgaL5VSLB7EMFVbqzLcL6INjraeJlFEPt7Nztl7EkqGO9gp0B7ZvxA1KuW0mV1ZARUbabtawAYHoOg3dU+aWWUlCixOy+2CzMx2rEXuT1GbsQNU5dS2QhQbKuHUdTBtoMO288fLqRQoVBUuXI/MW2r999Ztx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data:image/jpeg;base64,/9j/4AAQSkZJRgABAQAAAQABAAD/2wCEAAkGBxEQEhUUEBQUFhUUEBYWFBcVFBUUFBUWFRUWFhQWFBQYHCggGBslGxUXITEhJSkrLi4uFx8zODQsNygtLisBCgoKDg0OFBAQFywkFSQsLCwsLCs0LCwvKzcuLCwsNywsLSwsKywrLC0rKy4sKywsLCwsKywsNywsLCwrLiwsN//AABEIAN0A3AMBIgACEQEDEQH/xAAcAAEAAgMBAQEAAAAAAAAAAAAABQYDBAcBAgj/xABCEAACAQIDAgoFCgUEAwAAAAABAgADEQQFIRIxBgcTIkFRYXGRsTJygcHRFBUzNEJSU2JzoSOCk6KyFlTh8JLC8f/EABkBAQADAQEAAAAAAAAAAAAAAAABAgMEBf/EACARAQEAAwADAAIDAAAAAAAAAAABAgMREiExIkEEMmH/2gAMAwEAAhEDEQA/AO4xEQEREBERAREQEREBE+KlQKCWIAG8nQSCxnCimNKQLnr3L4wrllMfqfnsp7Z5XfcQvcPjMZxlY76jeNpHWV34rnPZTBj667qje3XzmWlwkqp6aq4/8THUzfits9kTl+f0aptfZY/ZbS/cdxkreS1ll+PYiISREQEREBERAREQEREBERAREQEREBNPMcwSgpZz3DpMyYzEikpZujd2noE57whx7VHsT2nq7BIt4x27PCf68zPOKmJbnGyA6KN3t6zPmgJCnGW9HXt6J8M7N6RJ8vCV64rlbe1ZfltJd7j2a+UxtnFL83hIFadplOEqMLojkddjbxMI8qmBnNL8w9k8fG0m3OPbp5yNqZbWVbtSe1t9rj9ppMoMJts+pauJNcHeEjIRTrEsv2Sd47O2UvbZdxPu8Jkp4wE87Q9fR/xHTHO43sdnp1AwupuDun3KbwazcgDa3E2bsPXLiDLu/DOZR7ERDQiIgIiICIiAiIgIiICIiAnk9mDF1thGbqH7wVXs9xm09r81PDtM5vjcYarEjcT4yc4T4sheTB1YXbu6B7ZWqQlLXmbMvKtmks2qaf8AHbMFISQwjlWVhYlWDAHdpIVkWrL8npUVBqBSwF2Zty9g7BIXPs/qMo5JQFDGzNck6bwotYT3EYqrXP8AEbm30RdF9vSfbNDP1tTWwudvQAXO47gJLTLP1+KXwue1kALqrLsi+yCrd41sZ98JMvRk5emNQAWsLB1PTbrF58YfLalRVGzsjZFy2ltNbDeZvZ7UWjhig3sgpoOk7rm3UIWnbje/FLqrNOqskKomnWkMK3eD2Zcm+w/otuP3T29hnT8hxe2pU718pxtFu0v3BDHkldo6g7DdoPomTjW2jPmS+RES70CIiAiIgIiICIiAiIgIiICRXCKrs0u9gPf7pKyC4Wm1Jf1B/i0VTZ/Wuc5m227ntI8NBIak8m6i8495lfrcx2HU3/fOZ15lSNKpN2jUkNTqzbp1oTFoybC8uxubKoG1beb3sB4TbzjP8LgFPNLMCBsoLm53bTndNLgfj1DvTYgF9kpfpK3BHfu0kRxgZLUSkzJzkauGt9tS19O2S17Zh2fU9Wz+sw5iolwDc886690h8RVLNtOxZj0nX2DqE13rkc1gQQBowKnd1Ga9SvIUuVv1krVJpVnnlSrNWpVhStnB6uO4yx5HU2HPaAfaDK/kqXLN1WA8zJ3A6EnsiJxdVRrgHrF59TDhPQT1F8hMomj1XsREBERAREQEREBERAREQEh+FVLaw7EfZIbwOvnJiYcTRFRWRtzKQfbCuU7LHKnW5kJn+H2SrjcdG/8AWTWIQ02ZG0Kkg+ya+JUVFKtuI/8AhmbzaraVZnStNCshpsVbeDC1ZCqUFW8y5tn2INHYLh12lNnFzofvb5FCtLjhsrwWGwqYrHXqbYVlWxK3bVVCj0j2k2kxeS3sTWVYlM0pMKtPZKFVDLci5GhRusW1Gsob1CCQTqrFT2kG3ukxmPDeoy7GFprRWxG1oXA/Ko0U9usq3KRU52em09Wa71JhapN/JMNtttt6K7u1v+JDNYcuw3J0wDvtc953zewqXYKN7MB4m00uVk9wOw3K4gN0UxtHvOi/97JaNMJ2yOhAT2Il3pEREBERAREQEREBERAREQE8nsQKFxhZWVIxCDQ6VOw/Zb3Sk/KJ27EUFqKVcAqwIIO4gzjnC7g9UwL3F2oseY/V+V+o+crlP249+vl8oh8xpCqLj0hu7ewyFJtJHl5gxKB9dx8++UcrVFSTWX8K61GlyLBKtHTmOOcBfcrdXYQZAOCN8+dqEy2LJnuHwzp8pwRsm0FrUW9KizeiQPuHUSC25iWoRextcWPaN+syUaZbsHX8IL7ZcNRLmw3dJ6pPUnCgBdwkZTcKLDdPrloEqlYk2GpJsLb/AGTrXBbKfk1EBvTbnP2HoHslY4A8FWW2IxAsd9NCN35mE6BaXkdmjXz8q9iIlnSREQEREBERAREQEREBERAREQEwYvCpVUpUUMrDUHdM8QOUcJ+Lx6d3wl3TeU3uo7Pveco1TCVFNiN3s/Yz9H2kZmmQYbE/TU1J+8Oaw/mGsrcXLn/H77xcAOGc718SJ8jLGPSB36zrWM4uKZ+irOvY4DDxFjIx+LnEdFWme8MJXxrC6dk/TnAy9h0X9on3yFT7v7idIocXFY+nWQeqpPnJnA8XuFQg1WqVOwnZXwGv7x40mjZf05Vl2UV67bNNSx6lF/E7hOn8FOAdPD2qYiz1N4Xeq9/Wf2luweBpUV2aSKg6lFpsWlpi6deiY+77oJ7ESzoIiICIiAiIgIiICIiAiJjq1VUXYgDrJsP3gZIkHiOF2BQ2NdSfygsPEC0wf63wH439rfCBY4kDS4Y4FtOXA71YfvaSuGx1Kr9HURvVYGBsxNPFZpQpHZq1aaG17MwU29sxfP2E/Hpf1F+MCRiR3z9hPx6X9RfjHz9hPx6X9RfjAkItI/5+wn49L+ovxj5+wn49L+ovxgSM8tNKhm+HqMFStTZjuAdST3C89xGbYemStSrTVhvDOAfCBuxI35+wn49H+ovxnvz9hPx6P9RfjAkYmOhWV1DIwZTuINwe4zJAREQERMWIxCU1LOwVRvLGwHtMDLEjvn7Cfj0v6i/GbGDx1KtfkqiPbfssGtfde0DZiIgIiQPDDPfkdC6/SPzaY369LW6hA1uFXC5MJ/Dp2etbd9lPWPX2SmYDA43Nn2qjnYB1ZtEX8qIN5kTlOBfGV1p3JZ2u7E3Nt7Me2dowODSjTWnTFlUWA957YEJl3ArB0RqnKH71Q38BuEk/mTC2tyFL/wAF+EkIgV7HcDcFVH0QQ/epkqfhKRmPBypgcTRIYtTaugVxob7QurW6beM6xNTMsuTEKFqXstRXFtCGQ3ED6xeBpVRaqiuPzKDOX8OODq4N1akP4VS9hv2GGtr9RHlOsyp8ZaA4S/SKyW9twf2gcr2errnVMv4B4NUHKKztYXJYgX7AN05dT3j1h5id7TcO4QK//onAfg/3N8Y/0RgPwf7m+MsUQIPBcE8HRdalOkAym6naY2PXqZLVcMjekqnvAMzRA5fxh5JSw706lJQq1NoMo3bS2NwOi4Mq+KwL01ps45tVNpNQbgGx9ukvvGt9HQ/Uf/Ga+OyzlspouBzqK7Q9Ukhx4WPsgbfFlme1Tegx1pnaT1G3+B85eJxTgxmXybE03+zfZf1W0PuPsnagYHsREBKDxn5lpTw672O247tEHiZfHYAXOgAJPYBvnMsjU5jmTVW1RG29ehVNqYgVfMcEaFRqb22kIBtuva/vl44qRpiO+n5NKtwv+u1/1PcJaeKrdiO+n5NJF/iIkBOR8P8AMDWxbL9mkNhe/e3728J1ycKzWoWr1WO81XP9xgXPitwQJrViN2zTU99y/wD6zoUqnFsgGEv11mJ/Ye6WuAiIgIiICVXjJ+pn9VPOWqVXjJ+pn9VPOByynvHrDzE72m4dwnA13jvHnOkrnua/7Ibu34yaLrEpfz7m3+yHifjHz9m3+yHifjIF0iReQYvEVaZbE0uSfbIC9a2Fj5yUgUTjV+jofqP/AIye4HoGwNEEXBpkEdYJNxIHjV+jofqP/jLBwL+pUPU95gcozvLjhq1Skfstp2qfRPhOp8Cs0+UYVCTzk5jfy7j4WkBxn5ZcU8Qo3cx+46qfMSK4uMy5LEGmTzaygfzLcr5ke2B1OIiBWuH2Z8hhSoNnqnYXrt9s+HnNfi5yvkcPyjDnVjtfyDRPefbK9wsqtj8emHQ3VCE06L61W8B+06XQpBFCqLBQAB1AaCBxvhf9dr/qe4S08VW7Ed9PyaVbhf8AXa/6nuEtPFVuxHfT8mki/RESAnEeEeH5PFVl6qrEdxNx5ztxnOuMzKSGTEKNGGxU7CPQJ/ceECT4sMQGw9ROlKt/YwBH7gy5TlPF3mYo4jYY2WsAuv3xcp5ke2dVED2IiAiIgJVeMn6mf1U85apVeMn6mf1U84HLKe8esPMTvabh3CcEp7x6w8xO9puHcJNH1ERICIiBRONX6Oh+o/8AjLBwL+pUPU95lf41fo6H6j/4ywcC/qVD1PeYG9nGAGIovSb7akDsPQfGcSBei/3Xpv4Mp+InepyrjEyvkcTyiiy1hfT762DeYPjA6VlWNWvSSqu51B7j0jxnxneYDD0KlU/ZUkdrfZHjKhxYZndalBj6PPTuOjD2Gx9s+OM7Mr8nh01vz3A39SD2m/hAx8WmXl3qYmpqRzVPWza1D5eJnRJG8HcuGGw9On0hbt6x1b95JQOMcL/rtf8AU9wlp4qt2I76fk0q3C/67X/U9wlp4qt2I76fk0kX6IiQEwY3CpWRqdQXVhYiZ4gcZ4RZBVwNTp2Cb06g7N1+phL7wR4VpilFOqQtYACx0D9q9vWJY8VhkqqUqKGUixBFwZR824vdS2EqbPSEe+nqvv8AGBfZ7OeYZs6wtl2OVUdZV/7rhpvJwozAaNgWJ7Cw90C6zy8prZ5mlT6LBhe1zceYmI5FmeK0xWIFNPu0zv8AYtv3gXZXB1BuOyVfjJ+pn9VPOTuUZamFpClTuQL6sbkk7yZG8Nstq4nDcnRG03KKbXA0B11MDkNPePWHmJ3tNw7hOSJwKx1x/DG8fbXrnXE3DugexEQERECicav0dD9R/wDGWDgX9Soep7zI7h9k1fFpRFBQxV2LXIWwK2G+THBjCPRwtKnUFmVbEXvbU9MCUlf4b5X8owrAC70+enXpvA7xeWCeEQOIZDmRw1dKouQp5wG8qdCJYOD4OYZiazDmoeUt1AaUwZqcIeCmIpVmFKkz02YmmVF7A67J6rbpduA2RthKLcqLVKjXYb7Aeit+vf4wLKIiIHGOF/12v+p7hLPxUt9YHbTP+fwmlwi4J4ytiatSnTBVnup2wLiwn1wfyTMsFU26dJSCLOpqLZhvHcR1wOlxIvB47EMwFTDFAd7cojAewamScD2ImtmeINKlUqAXKU2YDrIBIEDZvPLyEPKUqBriq9QjDs5VrFXYrtAgW5oGug6DPA70nw/8Vn5YlXDWIPML7aAejYjo01gTsXlUy7Na2xSWq3OqVEZHtbbQvZk9ZRb2G83cNXqLWK1WcFjU5O2y1FwNVA6VdQN3TrvgT155KrRxdYYM1dqsHKIdpyhUksLlAL29smM1xL06lDYDMGqMGVdm7AISPSIG8dcCTi8rOHx1WoaaFmXlMTXBPNDBaZ0pgjQHtHVJHKq7cpWpMSwpMmyx32cFtknptb9xAlYvK9hK9RnxBLVbU3qBTdOSACiw2d5PsmGhXq/JFctWDOaIJdk+2yhimzew1gWa89lazLF1aIxFNajNs4daiMbF0JcqVJtre1xfqM+8fXelTpk/KADW54JVqpUU2Nl2TuuAfZAsV55eVvEY2uMLTCNtVqtyjKNs7I5wJAGptsgn8026OZGrVwxQkJVoVXZe0cnYHtFyIE1PJHZ9VZaV0YqTUprcb7NUUG3sMi8zxlWiMRTV2bYw61Ec2LoWcqVvbXdcX7YFmi808uUhedylyd1UqW/t0tK5871hRrJtfxue1JiB9Hd7kdZXYI9q9cC3xeV+lWqVMRslquyKNFuYVCgttbRe+pvYbpgfFVUp1K3KMSmJZQhsUZdsKEAtoddCIFmvF5X6+NqbTptkbWNFIMLXReTDWFxvJ0/mmxihUotRAqOwfEgc6xIXYYlb21FxfWBM3iVbC5pVVQtVjepWBpPYC45YK1I/mA3dY7ptV8zdcUo15EHkm5p2dthcNtdFjZbdsCfiBEBPGF57EDRwmU0aROwpAsQFLMVUHeFUmwBjCZTRpNtIuoFluxIQHeEBPNHdN6IGoMupbKLsC1NgyflIvYg+0z5pZVSVy4XW7G1yVBb0iq7gT02m7ECNp5JQCNTCnYYAFS7EAA3FhfT2TPRy6muzYElGLKWZmILCx1J6ptxA0qmV0WUqV0Ll9CQQ5NyyneDc9EzYTCJSXZQW1uTckkneWJ1JmeIGCnhEUMANHYlu0tobzVp5LRVDTAbZOzoXY22TddnXS3ZJGIGiuU0Qjps3FT07klm9ZjqZ9Ustprs2BOy+0u0zMQbEaEnqJm5EDUw2XUqRBRQLBgu+yhm2mAHQLgTDUySg1uaRslyNlmUg1CC9rHpIkjEDXxWDSqmw4JXTpIN1IINxre4mIZVR2GTZur+ncks3rMdTN2IGDCYRaQst7XvzmLHxMxfNdG1tgei69uzU1cA9s3IgaL5VSLB7EMFVbqzLcL6INjraeJlFEPt7Nztl7EkqGO9gp0B7ZvxA1KuW0mV1ZARUbabtawAYHoOg3dU+aWWUlCixOy+2CzMx2rEXuT1GbsQNU5dS2QhQbKuHUdTBtoMO288fLqRQoVBUuXI/MW2r999Ztx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http://static.blogdaresenhageral.com.br/wp-content/uploads/2013/10/CFM.jpg?9f13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1286785" cy="1296144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xQSEhMTEhQWFhUWFx4ZGBcWFxUaHhscHCIfHBkZHhwcHCohHx4pHxweITkkJzArMjAxGh8zODgsNyotLiwBCgoKDg0OGBAQGy0hHyIsNywrNjA3NCsxLDc3Ny41Nzc3LC8sLDQ3Nys3NzcrNzcyKywsNyw3Ky8rLiwtLDcrMP/AABEIADsA3QMBIgACEQEDEQH/xAAbAAADAAMBAQAAAAAAAAAAAAAABQYDBAcCAf/EAEMQAAIBAgQDAwcHCQkBAAAAAAECAwARBAUSIQYxQSJhgRMyUXGRobEHIzRCcsHRFTNUYnOCkrLTFDVTg5Ois9LwJP/EABkBAQADAQEAAAAAAAAAAAAAAAABAwUEAv/EACARAQACAgEEAwAAAAAAAAAAAAABAgMRBQQSMZEUIkH/2gAMAwEAAhEDEQA/AO40UUnz/P0wwt5znzV+8+gUeb3ikbscUVzqbiORzeSXT+qm3w3rwM6A82Zwe8t99Rty/No6RRUZlXGBDBJ7Mp2Djp6+hqxRwQCDcHrUr8eWuSPq9UUUUWiiiigKKKKAooooCiiigKKKKAooooCiiigKKKKAooooCiiigwY7EiONnPQVyHN8aZ5ma59fpro3GrkYew+s4B95+6uYvtIw76hk8heZtFfwyyvKfKKzswRF5sRfc9AOpr3gMtil1KjOH1MF1hbNbptuDWbJ4RI2kmwALG25252HprNhMxjQMYE0nUw1OdTXvuQOQqFVKU1G4Ts8RXuNdA4EzfyieTY7ge8c/bUNi3pvwaSs0BH1mI8DepeOmtNM0adQpLxTxAuDjBtqkbZE9J6k9wvTqueZ787nEEb+ahSw9QL+8/Cpbx/luSSyqJMZNIztv5NGKIndZSCT66z43htSp8jLLE9uyyyORfvVjYintFBL8T4SQYMyiSRJo4wzFXIBsBqBANvGl3AsDYqF3mlmLLIVFpXG1lPQ99UXF30LE/sm+FSPye5wIopYzFK/b1XjQsBcAWNuR2oG/EMOIwcZngnd0QjVHLZxYm1wbX61mxcv9rwJxMbyRP5MsNLsLFL3UjkRcEUuzLOGzNWw2EXSNjI8h07A8gvM7jenxy1cNgJIVNwsL7nqSCSfaaCa4DifFLK00850kAASMOYvfaqoZCn+JP8A60n41H/Jxi3SObRC8l2W5UoLbfrMKs4MxlZgDhpFBO7ForDvNmvQLeN4imFkmjeRHUrursObBSLXtyNK+EcxlixcuExEjOSAULG/TVt61N/A044++gTfufzrSTjfDGI4XGxjtR6Q3xW/vHjQXlS/GmNk+bghcozBpHZeapGCfebCqHCYlZI0kXzWUMPURepbCjyy4/Fnk6tHF9iMEEj1tc0Hj5O8S88M3lXd+2BcsbgW6HmKS5+ZosesCYiYRuUI7ZuoY2Iv7aa/JV+Zm+2PhSzjFiM0hIBYgR2Atv2jtvQWoyBP8XEf60n41swZYqqyapCGN7tI5Pgb3Fa35Um/RJf4of8AvTDCTM6hmQoT9VipI9hIoOf4JZPym2FeeZowWt84wNtOpRcHpe3hVJm2SOsbPh8RMjqCQGcuptvYhr+2pfE4h485do4zI1wNAIBIMYB3O23PeqHiDNcV5JgmFZAws0hKvoU8zoQknagycD58+LibyltcZAJH1gdwbdDVLU7wPhII8P8AMSCS5u7cjq9GnmvqNUVAq4nw3lMO9hcr2h4c/dXJs1bcOPUfuNdurm3GXC7xFpYFLxHdlG5T07dV+FQzeQwzavdCawWPZWUoSGvtb0nammNlWOORZWRp/KE2j5rc3YORsfVUi5tyNZZ8e8gAfcg3DnzrHoT1HrppkU6nVZiW28xchR1q34Mw+uZbDsxC/wBw/wDd1RmRZfLO+iFSzHm3RR3noK7Dw/k64WIIDdju7ek/hTTs4/HbJbvnwZ1C8eYB4pocdGL+TK+UH2TcE9xBKnwq6ry4BBBtY7G/KpbrDgMYk0ayRsGVhcEfD11sUgHDEaOXw8ssBPNY2XTf06WBFZ2yh2Fnxc5HoUxL71S9B94u+hYn9k3wpH8lv0aX9sf5VqjnyuNsO2HuwRlKk6rtY8zdr7+usWQZLHg0aONmIZtZ1lb8gOgG21BI8WYJ8DikxsA7LN216XPnA9zD31W4zGLNgpZUN1aFyP4TcesHatzMcGk8bxSbqwsbcx6CO/rWhk/D8eHieFXd45L3DlTa4sbWA50E78lP5qf7a/CrupvL+EI4NXkZ8QgPMB4/Dmlbn5Gb9LxP8UX9Og1uPvoE/wC5/OtMMfgBiMK0J+vGB6jYEHwIBr7mWWJPAcPI7FSAC111HSQ172tfb0VuxgAAX2AAoOcZLnbR4KXCX+fEnkox17ZsT+6dR9lWeIwSwYF4l5JCy+xTc+3esKcLwjF/2u7a+em406rWLWte9t+fM3pvi4RIjRsbB1INudjsbUEb8lX5mb7Y+FL+LP71g/yv5jVTkvDMeFuYZpQGtcExkG3L6nOvuc8LwYmVZWZ1dQADGyjkbg7g0D6ik35Gb9MxPo86L+nW3gMCYySZ5ZLjlIUIHeNKigjMP/fr+P8AxCugE0ixXC8TYg4kSSxynqjJ6NPJlPSvWI4dEg0yYnEsvVdaKD3HSgNBMcCN/wDfi/JfmTr5cvP7Hu1W7q6HWnlmWRYdNEKBV7uZ7yeZrcoCiiigUY/hnCzHU8K6vSLqfdWpHwTgwbmMt9p2P31RUUVTgxTO5rHphwuFSJQsaqqjooArNRRRZEa8CsGLw+sAXGxvuLg9xHXnWeiiSmTI1N7uetiABa+rfvPaPhYV6fKL6u15wceby1gDbfntf8KaUUC+TLL3Jbcm/K632Hm35bV4nycN9Y7RiPex2G9zTOigXSZXqvdrAknYAHcEHfx2++vKZOAQ2ogi/IADfVtboLtfwpnRQaEeWhVdAx0smjcXIAvbe++xt4V5w2VhCTqvqTSdrdWO2+w7XLuFMaKBTFkgXk5OxHaF+ahPcAK9plABU6uXQqNPNidunnbei3WmdFArbJlJJ1t2hpYDqLKPA2Xn3msk+WaypLnZdNwBc7EXv058qYUUC5crFkGrzWLebt2gQQBfbnXwZQNKjVytuAByJZfAGx8BTKigVLkwA8/qfqjkev2v1q94jKQ7uxYjULEAdNtr/uj2mmVFAunyoO+pmPmaDYWuOu/S9eRlAvfW19t/Vp3/ANvvpnRQYcHhxGgQHYcr9B0HhW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6" name="AutoShape 10" descr="data:image/jpeg;base64,/9j/4AAQSkZJRgABAQAAAQABAAD/2wCEAAkGBxQSEhMTEhQWFhUWFx4ZGBcWFxUaHhscHCIfHBkZHhwcHCohHx4pHxweITkkJzArMjAxGh8zODgsNyotLiwBCgoKDg0OGBAQGy0hHyIsNywrNjA3NCsxLDc3Ny41Nzc3LC8sLDQ3Nys3NzcrNzcyKywsNyw3Ky8rLiwtLDcrMP/AABEIADsA3QMBIgACEQEDEQH/xAAbAAADAAMBAQAAAAAAAAAAAAAABQYDBAcCAf/EAEMQAAIBAgQDAwcHCQkBAAAAAAECAwARBAUSIQYxQSJhgRMyUXGRobEHIzRCcsHRFTNUYnOCkrLTFDVTg5Ois9LwJP/EABkBAQADAQEAAAAAAAAAAAAAAAABAwUEAv/EACARAQACAgEEAwAAAAAAAAAAAAABAgMRBQQSMZEUIkH/2gAMAwEAAhEDEQA/AO40UUnz/P0wwt5znzV+8+gUeb3ikbscUVzqbiORzeSXT+qm3w3rwM6A82Zwe8t99Rty/No6RRUZlXGBDBJ7Mp2Djp6+hqxRwQCDcHrUr8eWuSPq9UUUUWiiiigKKKKAooooCiiigKKKKAooooCiiigKKKKAooooCiiigwY7EiONnPQVyHN8aZ5ma59fpro3GrkYew+s4B95+6uYvtIw76hk8heZtFfwyyvKfKKzswRF5sRfc9AOpr3gMtil1KjOH1MF1hbNbptuDWbJ4RI2kmwALG25252HprNhMxjQMYE0nUw1OdTXvuQOQqFVKU1G4Ts8RXuNdA4EzfyieTY7ge8c/bUNi3pvwaSs0BH1mI8DepeOmtNM0adQpLxTxAuDjBtqkbZE9J6k9wvTqueZ787nEEb+ahSw9QL+8/Cpbx/luSSyqJMZNIztv5NGKIndZSCT66z43htSp8jLLE9uyyyORfvVjYintFBL8T4SQYMyiSRJo4wzFXIBsBqBANvGl3AsDYqF3mlmLLIVFpXG1lPQ99UXF30LE/sm+FSPye5wIopYzFK/b1XjQsBcAWNuR2oG/EMOIwcZngnd0QjVHLZxYm1wbX61mxcv9rwJxMbyRP5MsNLsLFL3UjkRcEUuzLOGzNWw2EXSNjI8h07A8gvM7jenxy1cNgJIVNwsL7nqSCSfaaCa4DifFLK00850kAASMOYvfaqoZCn+JP8A60n41H/Jxi3SObRC8l2W5UoLbfrMKs4MxlZgDhpFBO7ForDvNmvQLeN4imFkmjeRHUrursObBSLXtyNK+EcxlixcuExEjOSAULG/TVt61N/A044++gTfufzrSTjfDGI4XGxjtR6Q3xW/vHjQXlS/GmNk+bghcozBpHZeapGCfebCqHCYlZI0kXzWUMPURepbCjyy4/Fnk6tHF9iMEEj1tc0Hj5O8S88M3lXd+2BcsbgW6HmKS5+ZosesCYiYRuUI7ZuoY2Iv7aa/JV+Zm+2PhSzjFiM0hIBYgR2Atv2jtvQWoyBP8XEf60n41swZYqqyapCGN7tI5Pgb3Fa35Um/RJf4of8AvTDCTM6hmQoT9VipI9hIoOf4JZPym2FeeZowWt84wNtOpRcHpe3hVJm2SOsbPh8RMjqCQGcuptvYhr+2pfE4h485do4zI1wNAIBIMYB3O23PeqHiDNcV5JgmFZAws0hKvoU8zoQknagycD58+LibyltcZAJH1gdwbdDVLU7wPhII8P8AMSCS5u7cjq9GnmvqNUVAq4nw3lMO9hcr2h4c/dXJs1bcOPUfuNdurm3GXC7xFpYFLxHdlG5T07dV+FQzeQwzavdCawWPZWUoSGvtb0nammNlWOORZWRp/KE2j5rc3YORsfVUi5tyNZZ8e8gAfcg3DnzrHoT1HrppkU6nVZiW28xchR1q34Mw+uZbDsxC/wBw/wDd1RmRZfLO+iFSzHm3RR3noK7Dw/k64WIIDdju7ek/hTTs4/HbJbvnwZ1C8eYB4pocdGL+TK+UH2TcE9xBKnwq6ry4BBBtY7G/KpbrDgMYk0ayRsGVhcEfD11sUgHDEaOXw8ssBPNY2XTf06WBFZ2yh2Fnxc5HoUxL71S9B94u+hYn9k3wpH8lv0aX9sf5VqjnyuNsO2HuwRlKk6rtY8zdr7+usWQZLHg0aONmIZtZ1lb8gOgG21BI8WYJ8DikxsA7LN216XPnA9zD31W4zGLNgpZUN1aFyP4TcesHatzMcGk8bxSbqwsbcx6CO/rWhk/D8eHieFXd45L3DlTa4sbWA50E78lP5qf7a/CrupvL+EI4NXkZ8QgPMB4/Dmlbn5Gb9LxP8UX9Og1uPvoE/wC5/OtMMfgBiMK0J+vGB6jYEHwIBr7mWWJPAcPI7FSAC111HSQ172tfb0VuxgAAX2AAoOcZLnbR4KXCX+fEnkox17ZsT+6dR9lWeIwSwYF4l5JCy+xTc+3esKcLwjF/2u7a+em406rWLWte9t+fM3pvi4RIjRsbB1INudjsbUEb8lX5mb7Y+FL+LP71g/yv5jVTkvDMeFuYZpQGtcExkG3L6nOvuc8LwYmVZWZ1dQADGyjkbg7g0D6ik35Gb9MxPo86L+nW3gMCYySZ5ZLjlIUIHeNKigjMP/fr+P8AxCugE0ixXC8TYg4kSSxynqjJ6NPJlPSvWI4dEg0yYnEsvVdaKD3HSgNBMcCN/wDfi/JfmTr5cvP7Hu1W7q6HWnlmWRYdNEKBV7uZ7yeZrcoCiiigUY/hnCzHU8K6vSLqfdWpHwTgwbmMt9p2P31RUUVTgxTO5rHphwuFSJQsaqqjooArNRRRZEa8CsGLw+sAXGxvuLg9xHXnWeiiSmTI1N7uetiABa+rfvPaPhYV6fKL6u15wceby1gDbfntf8KaUUC+TLL3Jbcm/K632Hm35bV4nycN9Y7RiPex2G9zTOigXSZXqvdrAknYAHcEHfx2++vKZOAQ2ogi/IADfVtboLtfwpnRQaEeWhVdAx0smjcXIAvbe++xt4V5w2VhCTqvqTSdrdWO2+w7XLuFMaKBTFkgXk5OxHaF+ahPcAK9plABU6uXQqNPNidunnbei3WmdFArbJlJJ1t2hpYDqLKPA2Xn3msk+WaypLnZdNwBc7EXv058qYUUC5crFkGrzWLebt2gQQBfbnXwZQNKjVytuAByJZfAGx8BTKigVLkwA8/qfqjkev2v1q94jKQ7uxYjULEAdNtr/uj2mmVFAunyoO+pmPmaDYWuOu/S9eRlAvfW19t/Vp3/ANvvpnRQYcHhxGgQHYcr9B0HhW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10" name="Picture 14" descr="http://www.cremeb.org.br/data/site/page/imagens/logoCremebNo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86710"/>
            <a:ext cx="3231030" cy="863165"/>
          </a:xfrm>
          <a:prstGeom prst="rect">
            <a:avLst/>
          </a:prstGeom>
          <a:noFill/>
        </p:spPr>
      </p:pic>
      <p:pic>
        <p:nvPicPr>
          <p:cNvPr id="12" name="Picture 2" descr="C:\Users\Marta\Documents\Marta\Avaliações\Teste do progresso\Teste do progresso\TP 2014\Alunos Bahiana\Nova_Logo_BAHIANA_Brasao_Color_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403200" cy="1207323"/>
          </a:xfrm>
          <a:prstGeom prst="rect">
            <a:avLst/>
          </a:prstGeom>
          <a:noFill/>
        </p:spPr>
      </p:pic>
      <p:pic>
        <p:nvPicPr>
          <p:cNvPr id="4112" name="Picture 16" descr="http://www.fameb200anos.med.ufba.br/imagens/logo_fame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844824"/>
            <a:ext cx="1090404" cy="954105"/>
          </a:xfrm>
          <a:prstGeom prst="rect">
            <a:avLst/>
          </a:prstGeom>
          <a:noFill/>
        </p:spPr>
      </p:pic>
      <p:pic>
        <p:nvPicPr>
          <p:cNvPr id="4114" name="Picture 18" descr="https://encrypted-tbn0.gstatic.com/images?q=tbn:ANd9GcSLVfyGavG8YISxL5Pt4AA4AZ0Rc7VAkkEa04z6IMuYIqUNIeZ9Y_5_6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483768" cy="827924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899592" y="5445224"/>
            <a:ext cx="25922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Variáveis avaliadas</a:t>
            </a:r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4716016" y="4725144"/>
            <a:ext cx="316835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Gênero</a:t>
            </a:r>
          </a:p>
          <a:p>
            <a:r>
              <a:rPr lang="pt-BR" sz="2400" dirty="0" smtClean="0">
                <a:solidFill>
                  <a:prstClr val="black"/>
                </a:solidFill>
              </a:rPr>
              <a:t>Faculdade de origem</a:t>
            </a:r>
          </a:p>
          <a:p>
            <a:r>
              <a:rPr lang="pt-BR" sz="2400" dirty="0" smtClean="0">
                <a:solidFill>
                  <a:prstClr val="black"/>
                </a:solidFill>
              </a:rPr>
              <a:t>Local onde reside</a:t>
            </a:r>
          </a:p>
          <a:p>
            <a:r>
              <a:rPr lang="pt-BR" sz="2400" dirty="0" smtClean="0">
                <a:solidFill>
                  <a:prstClr val="black"/>
                </a:solidFill>
              </a:rPr>
              <a:t>Residência médica</a:t>
            </a:r>
          </a:p>
          <a:p>
            <a:r>
              <a:rPr lang="pt-BR" sz="2400" dirty="0" smtClean="0">
                <a:solidFill>
                  <a:prstClr val="black"/>
                </a:solidFill>
              </a:rPr>
              <a:t>IDH do município</a:t>
            </a:r>
            <a:endParaRPr lang="pt-BR" sz="2400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707904" y="57332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717032"/>
            <a:ext cx="26997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De acordo com registros do </a:t>
            </a:r>
            <a:r>
              <a:rPr lang="pt-BR" sz="2000" dirty="0" err="1" smtClean="0"/>
              <a:t>CRMBa</a:t>
            </a:r>
            <a:r>
              <a:rPr lang="pt-BR" sz="2000" dirty="0" smtClean="0"/>
              <a:t> (2014)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827584" y="3326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QUAL O PERFIL DOS MÉDICOS FORMADOS NA BAHIA QUE DECIDEM TRABALHAR NO INTERIOR DO ESTADO?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916832"/>
            <a:ext cx="18457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2002 a 2010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779912" y="1772816"/>
            <a:ext cx="44644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3561 médicos foram graduados pelas escolas estudadas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555776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139952" y="3183359"/>
            <a:ext cx="41044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/>
              <a:t>2242 (63%) atuam em Salvador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139952" y="4335487"/>
            <a:ext cx="46085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/>
              <a:t>423 (13,4%) no interior do estado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4139952" y="5487615"/>
            <a:ext cx="40324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848 (23,8%) em outros estados</a:t>
            </a:r>
            <a:endParaRPr lang="pt-BR" sz="24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3771528" y="2556520"/>
            <a:ext cx="368424" cy="3176736"/>
            <a:chOff x="3635896" y="2132856"/>
            <a:chExt cx="368424" cy="3176736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3635896" y="2132856"/>
              <a:ext cx="0" cy="31683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de seta reta 13"/>
            <p:cNvCxnSpPr/>
            <p:nvPr/>
          </p:nvCxnSpPr>
          <p:spPr>
            <a:xfrm>
              <a:off x="3635896" y="3068960"/>
              <a:ext cx="368424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3635896" y="4221088"/>
              <a:ext cx="368424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3635896" y="5301208"/>
              <a:ext cx="368424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Conector de seta reta 18"/>
          <p:cNvCxnSpPr/>
          <p:nvPr/>
        </p:nvCxnSpPr>
        <p:spPr>
          <a:xfrm>
            <a:off x="3203848" y="4068688"/>
            <a:ext cx="368424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3995936" y="620688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3995936" y="3284984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1412776"/>
            <a:ext cx="316835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em Salvador distribuídos por gênero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4221088"/>
            <a:ext cx="316835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Médicos  que atuam no interior da Bahia distribuídos por gênero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0152" y="177281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50,2%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177281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49,8%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68144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64,2%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429309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35,8%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63888" y="313492"/>
            <a:ext cx="1894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</a:rPr>
              <a:t>Resultados</a:t>
            </a:r>
            <a:r>
              <a:rPr lang="pt-BR" sz="2800" dirty="0" smtClean="0">
                <a:solidFill>
                  <a:prstClr val="black"/>
                </a:solidFill>
              </a:rPr>
              <a:t> 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5436096" y="623731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Pearson </a:t>
            </a:r>
            <a:r>
              <a:rPr lang="pt-BR" dirty="0" err="1" smtClean="0"/>
              <a:t>Chi-Square</a:t>
            </a:r>
            <a:r>
              <a:rPr lang="pt-BR" dirty="0" smtClean="0"/>
              <a:t>	-  p&gt; 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575</Words>
  <Application>Microsoft Office PowerPoint</Application>
  <PresentationFormat>Apresentação na tela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do Office</vt:lpstr>
      <vt:lpstr>ESTAMOS REALMENTE FORMANDO PROFISSIONAIS PARA O SUS? ACOMPANHAMENTO DE EGRESSOS DE MEDICINA DO ESTADO DA BAHIA E PERFIL DE ATUAÇÃO PROFISSIONAL.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Eliana</dc:creator>
  <cp:lastModifiedBy>Carla da Silva Santos</cp:lastModifiedBy>
  <cp:revision>86</cp:revision>
  <dcterms:created xsi:type="dcterms:W3CDTF">2013-11-08T00:44:05Z</dcterms:created>
  <dcterms:modified xsi:type="dcterms:W3CDTF">2018-08-27T11:23:15Z</dcterms:modified>
</cp:coreProperties>
</file>