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9" r:id="rId2"/>
    <p:sldId id="308" r:id="rId3"/>
    <p:sldId id="310" r:id="rId4"/>
    <p:sldId id="257" r:id="rId5"/>
    <p:sldId id="260" r:id="rId6"/>
    <p:sldId id="261" r:id="rId7"/>
    <p:sldId id="262" r:id="rId8"/>
    <p:sldId id="307" r:id="rId9"/>
    <p:sldId id="265" r:id="rId10"/>
    <p:sldId id="266" r:id="rId11"/>
    <p:sldId id="268" r:id="rId12"/>
    <p:sldId id="274" r:id="rId13"/>
    <p:sldId id="275" r:id="rId14"/>
    <p:sldId id="278" r:id="rId15"/>
    <p:sldId id="279" r:id="rId16"/>
    <p:sldId id="283" r:id="rId17"/>
    <p:sldId id="284" r:id="rId18"/>
    <p:sldId id="285" r:id="rId19"/>
    <p:sldId id="287" r:id="rId20"/>
    <p:sldId id="291" r:id="rId21"/>
    <p:sldId id="294" r:id="rId22"/>
    <p:sldId id="295" r:id="rId23"/>
    <p:sldId id="298" r:id="rId24"/>
    <p:sldId id="300" r:id="rId25"/>
    <p:sldId id="302" r:id="rId26"/>
    <p:sldId id="31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1C72-B1A3-41AA-8717-4B6EA128A146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3C1D-77B2-46B1-9480-D29E4DA77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4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7CED5314-79B0-47A4-AFCD-1311F4F75A97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5</a:t>
            </a:fld>
            <a:endParaRPr lang="en-GB" altLang="pt-BR" sz="140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838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21CD27AA-1BDD-4992-80DD-5006D9176835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16</a:t>
            </a:fld>
            <a:endParaRPr lang="en-GB" altLang="pt-BR" sz="1400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128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8301F627-2A7F-41F8-883A-247561AFF4B2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17</a:t>
            </a:fld>
            <a:endParaRPr lang="en-GB" altLang="pt-BR" sz="140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4727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BA2C63A1-377B-4151-AF98-326702654953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18</a:t>
            </a:fld>
            <a:endParaRPr lang="en-GB" altLang="pt-BR" sz="1400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47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A420B5A6-0B4A-4B31-BAA0-96D0449FED30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19</a:t>
            </a:fld>
            <a:endParaRPr lang="en-GB" altLang="pt-BR" sz="1400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8045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C33ED8E1-75FB-4957-B8BC-D5CC91B6C84F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20</a:t>
            </a:fld>
            <a:endParaRPr lang="en-GB" altLang="pt-BR" sz="1400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374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85F05055-C90F-41FA-AFC0-34DA881B731B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21</a:t>
            </a:fld>
            <a:endParaRPr lang="en-GB" altLang="pt-BR" sz="140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504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D26E141F-67B4-40C0-95F3-43E081B9F2E2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22</a:t>
            </a:fld>
            <a:endParaRPr lang="en-GB" altLang="pt-BR" sz="140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4597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83F3740E-B61A-4B3D-AE8A-72D5CC6F636E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23</a:t>
            </a:fld>
            <a:endParaRPr lang="en-GB" altLang="pt-BR" sz="140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5835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86E6916B-1255-41DE-B583-F788CF3069AB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24</a:t>
            </a:fld>
            <a:endParaRPr lang="en-GB" altLang="pt-BR" sz="1400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1363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6B9F6493-02D2-4147-ACF7-34ADFE9A5DE0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25</a:t>
            </a:fld>
            <a:endParaRPr lang="en-GB" altLang="pt-BR" sz="1400"/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001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BCBD1C3E-6024-4B1B-80E0-43956E75F4FC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6</a:t>
            </a:fld>
            <a:endParaRPr lang="en-GB" altLang="pt-BR" sz="140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9472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6B9F6493-02D2-4147-ACF7-34ADFE9A5DE0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26</a:t>
            </a:fld>
            <a:endParaRPr lang="en-GB" altLang="pt-BR" sz="1400"/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699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1901A880-E0B8-40D9-B69A-90C50D67BFF9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7</a:t>
            </a:fld>
            <a:endParaRPr lang="en-GB" altLang="pt-BR" sz="140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922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3D191CF8-11C1-4BB1-B824-7ACAFF77C20F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10</a:t>
            </a:fld>
            <a:endParaRPr lang="en-GB" altLang="pt-BR" sz="140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873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0BD9F8DF-3B12-4F22-8E54-644A1970383C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11</a:t>
            </a:fld>
            <a:endParaRPr lang="en-GB" altLang="pt-BR" sz="140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4438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703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36C61927-D56E-4D29-B44D-780D8A5AEDE9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12</a:t>
            </a:fld>
            <a:endParaRPr lang="en-GB" altLang="pt-BR" sz="1400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1206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ADDD3BB7-B5F1-4055-939B-A97643658B1A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13</a:t>
            </a:fld>
            <a:endParaRPr lang="en-GB" altLang="pt-BR" sz="140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874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A7455B8B-055D-453C-8A95-65B877216ECA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14</a:t>
            </a:fld>
            <a:endParaRPr lang="en-GB" altLang="pt-BR" sz="140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784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0FAD123B-EF73-48C3-9A08-13595B6AC85C}" type="slidenum">
              <a:rPr lang="en-GB" altLang="pt-BR" sz="1400" smtClean="0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15</a:t>
            </a:fld>
            <a:endParaRPr lang="en-GB" altLang="pt-BR" sz="140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96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02363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960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41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1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39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301" y="186487"/>
            <a:ext cx="10951494" cy="131884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29EE5-7DEA-49E0-9C89-E1983C56315F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303934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91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23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78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16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26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28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80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52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9C6A-6885-4CBD-8205-F7FF3A4F2902}" type="datetimeFigureOut">
              <a:rPr lang="pt-BR" smtClean="0"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E03E-DF98-45D2-895C-1BA990D920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82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smincunha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yasmincunha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4208" y="486505"/>
            <a:ext cx="6324578" cy="3195274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93000"/>
              </a:lnSpc>
              <a:spcAft>
                <a:spcPct val="0"/>
              </a:spcAft>
              <a:buSzPct val="45000"/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6000" b="1" dirty="0" err="1">
                <a:latin typeface="+mj-lt"/>
              </a:rPr>
              <a:t>Desenvolvimento</a:t>
            </a:r>
            <a:r>
              <a:rPr lang="en-GB" altLang="pt-BR" sz="6000" b="1" dirty="0">
                <a:latin typeface="+mj-lt"/>
              </a:rPr>
              <a:t> do </a:t>
            </a:r>
            <a:r>
              <a:rPr lang="en-GB" altLang="pt-BR" sz="6000" b="1" dirty="0" err="1">
                <a:latin typeface="+mj-lt"/>
              </a:rPr>
              <a:t>Ciclo</a:t>
            </a:r>
            <a:r>
              <a:rPr lang="en-GB" altLang="pt-BR" sz="6000" b="1" dirty="0">
                <a:latin typeface="+mj-lt"/>
              </a:rPr>
              <a:t> de Vida</a:t>
            </a:r>
            <a:endParaRPr lang="en-GB" altLang="pt-BR" sz="3387" b="1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18713"/>
            <a:ext cx="5212702" cy="1847040"/>
          </a:xfrm>
        </p:spPr>
        <p:txBody>
          <a:bodyPr>
            <a:normAutofit/>
          </a:bodyPr>
          <a:lstStyle/>
          <a:p>
            <a:r>
              <a:rPr lang="pt-BR" sz="2800" dirty="0"/>
              <a:t>Mônica da Cunha Oliveira</a:t>
            </a:r>
            <a:endParaRPr lang="pt-BR" sz="2800" dirty="0">
              <a:hlinkClick r:id="rId3"/>
            </a:endParaRPr>
          </a:p>
          <a:p>
            <a:r>
              <a:rPr lang="pt-BR" sz="2800" dirty="0"/>
              <a:t>Yasmin Cunha </a:t>
            </a:r>
            <a:r>
              <a:rPr lang="pt-BR" sz="2800"/>
              <a:t>de Oliveira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1058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66598" y="736891"/>
            <a:ext cx="10039601" cy="5327099"/>
          </a:xfrm>
        </p:spPr>
        <p:txBody>
          <a:bodyPr wrap="square" anchor="ctr">
            <a:spAutoFit/>
          </a:bodyPr>
          <a:lstStyle/>
          <a:p>
            <a:pPr marL="221767" lvl="1" indent="0" algn="ctr">
              <a:lnSpc>
                <a:spcPct val="150000"/>
              </a:lnSpc>
              <a:spcAft>
                <a:spcPct val="0"/>
              </a:spcAft>
              <a:buSzPct val="45000"/>
              <a:buNone/>
            </a:pPr>
            <a:r>
              <a:rPr lang="en-GB" altLang="pt-BR" sz="3200" dirty="0" err="1">
                <a:latin typeface="+mj-lt"/>
              </a:rPr>
              <a:t>Andamos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num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caminho</a:t>
            </a:r>
            <a:r>
              <a:rPr lang="en-GB" altLang="pt-BR" sz="3200" dirty="0">
                <a:latin typeface="+mj-lt"/>
              </a:rPr>
              <a:t> que é a </a:t>
            </a:r>
            <a:r>
              <a:rPr lang="en-GB" altLang="pt-BR" sz="3200" dirty="0" err="1">
                <a:latin typeface="+mj-lt"/>
              </a:rPr>
              <a:t>nossa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própria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vida</a:t>
            </a:r>
            <a:r>
              <a:rPr lang="en-GB" altLang="pt-BR" sz="3200" dirty="0">
                <a:latin typeface="+mj-lt"/>
              </a:rPr>
              <a:t> e de tempos </a:t>
            </a:r>
            <a:r>
              <a:rPr lang="en-GB" altLang="pt-BR" sz="3200" dirty="0" err="1">
                <a:latin typeface="+mj-lt"/>
              </a:rPr>
              <a:t>em</a:t>
            </a:r>
            <a:r>
              <a:rPr lang="en-GB" altLang="pt-BR" sz="3200" dirty="0">
                <a:latin typeface="+mj-lt"/>
              </a:rPr>
              <a:t> tempos </a:t>
            </a:r>
            <a:r>
              <a:rPr lang="en-GB" altLang="pt-BR" sz="3200" dirty="0" err="1">
                <a:latin typeface="+mj-lt"/>
              </a:rPr>
              <a:t>chegamos</a:t>
            </a:r>
            <a:r>
              <a:rPr lang="en-GB" altLang="pt-BR" sz="3200" dirty="0">
                <a:latin typeface="+mj-lt"/>
              </a:rPr>
              <a:t> a um </a:t>
            </a:r>
            <a:r>
              <a:rPr lang="en-GB" altLang="pt-BR" sz="3200" dirty="0" err="1">
                <a:latin typeface="+mj-lt"/>
              </a:rPr>
              <a:t>ponto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crítico</a:t>
            </a:r>
            <a:r>
              <a:rPr lang="en-GB" altLang="pt-BR" sz="3200" dirty="0">
                <a:latin typeface="+mj-lt"/>
              </a:rPr>
              <a:t>. O </a:t>
            </a:r>
            <a:r>
              <a:rPr lang="en-GB" altLang="pt-BR" sz="3200" dirty="0" err="1">
                <a:latin typeface="+mj-lt"/>
              </a:rPr>
              <a:t>caminho</a:t>
            </a:r>
            <a:r>
              <a:rPr lang="en-GB" altLang="pt-BR" sz="3200" dirty="0">
                <a:latin typeface="+mj-lt"/>
              </a:rPr>
              <a:t> se divide </a:t>
            </a:r>
            <a:r>
              <a:rPr lang="en-GB" altLang="pt-BR" sz="3200" dirty="0" err="1">
                <a:latin typeface="+mj-lt"/>
              </a:rPr>
              <a:t>ou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encontramos</a:t>
            </a:r>
            <a:r>
              <a:rPr lang="en-GB" altLang="pt-BR" sz="3200" dirty="0">
                <a:latin typeface="+mj-lt"/>
              </a:rPr>
              <a:t> um </a:t>
            </a:r>
            <a:r>
              <a:rPr lang="en-GB" altLang="pt-BR" sz="3200" dirty="0" err="1">
                <a:latin typeface="+mj-lt"/>
              </a:rPr>
              <a:t>grande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obstáculo</a:t>
            </a:r>
            <a:r>
              <a:rPr lang="en-GB" altLang="pt-BR" sz="3200" dirty="0">
                <a:latin typeface="+mj-lt"/>
              </a:rPr>
              <a:t>. </a:t>
            </a:r>
            <a:r>
              <a:rPr lang="en-GB" altLang="pt-BR" sz="3200" dirty="0" err="1">
                <a:latin typeface="+mj-lt"/>
              </a:rPr>
              <a:t>Não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há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placas</a:t>
            </a:r>
            <a:r>
              <a:rPr lang="en-GB" altLang="pt-BR" sz="3200" dirty="0">
                <a:latin typeface="+mj-lt"/>
              </a:rPr>
              <a:t> que </a:t>
            </a:r>
            <a:r>
              <a:rPr lang="en-GB" altLang="pt-BR" sz="3200" dirty="0" err="1">
                <a:latin typeface="+mj-lt"/>
              </a:rPr>
              <a:t>nos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mostrem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aonde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ir.</a:t>
            </a:r>
            <a:endParaRPr lang="en-GB" altLang="pt-BR" sz="3200" dirty="0">
              <a:latin typeface="+mj-lt"/>
            </a:endParaRPr>
          </a:p>
          <a:p>
            <a:pPr marL="221767" lvl="1" indent="0" algn="ctr">
              <a:lnSpc>
                <a:spcPct val="150000"/>
              </a:lnSpc>
              <a:spcAft>
                <a:spcPct val="0"/>
              </a:spcAft>
              <a:buSzPct val="45000"/>
              <a:buNone/>
            </a:pPr>
            <a:r>
              <a:rPr lang="en-GB" altLang="pt-BR" sz="3200" dirty="0" err="1">
                <a:latin typeface="+mj-lt"/>
              </a:rPr>
              <a:t>Transições</a:t>
            </a:r>
            <a:r>
              <a:rPr lang="en-GB" altLang="pt-BR" sz="3200" dirty="0">
                <a:latin typeface="+mj-lt"/>
              </a:rPr>
              <a:t>, </a:t>
            </a:r>
            <a:r>
              <a:rPr lang="en-GB" altLang="pt-BR" sz="3200" dirty="0" err="1">
                <a:latin typeface="+mj-lt"/>
              </a:rPr>
              <a:t>passagens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ou</a:t>
            </a:r>
            <a:r>
              <a:rPr lang="en-GB" altLang="pt-BR" sz="3200" dirty="0">
                <a:latin typeface="+mj-lt"/>
              </a:rPr>
              <a:t> crises: </a:t>
            </a:r>
            <a:r>
              <a:rPr lang="en-GB" altLang="pt-BR" sz="3200" dirty="0" err="1">
                <a:latin typeface="+mj-lt"/>
              </a:rPr>
              <a:t>Precisaremos</a:t>
            </a:r>
            <a:r>
              <a:rPr lang="en-GB" altLang="pt-BR" sz="3200" dirty="0">
                <a:latin typeface="+mj-lt"/>
              </a:rPr>
              <a:t> de </a:t>
            </a:r>
            <a:r>
              <a:rPr lang="en-GB" altLang="pt-BR" sz="3200" dirty="0" err="1">
                <a:latin typeface="+mj-lt"/>
              </a:rPr>
              <a:t>atitudes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totalmente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diferentes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perante</a:t>
            </a:r>
            <a:r>
              <a:rPr lang="en-GB" altLang="pt-BR" sz="3200" dirty="0">
                <a:latin typeface="+mj-lt"/>
              </a:rPr>
              <a:t> a </a:t>
            </a:r>
            <a:r>
              <a:rPr lang="en-GB" altLang="pt-BR" sz="3200" dirty="0" err="1">
                <a:latin typeface="+mj-lt"/>
              </a:rPr>
              <a:t>vida</a:t>
            </a:r>
            <a:r>
              <a:rPr lang="en-GB" altLang="pt-BR" sz="3200" dirty="0">
                <a:latin typeface="+mj-lt"/>
              </a:rPr>
              <a:t>? </a:t>
            </a:r>
            <a:r>
              <a:rPr lang="en-GB" altLang="pt-BR" sz="3200" dirty="0" err="1">
                <a:latin typeface="+mj-lt"/>
              </a:rPr>
              <a:t>Novas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concepções</a:t>
            </a:r>
            <a:r>
              <a:rPr lang="en-GB" altLang="pt-BR" sz="3200" dirty="0">
                <a:latin typeface="+mj-lt"/>
              </a:rPr>
              <a:t>, </a:t>
            </a:r>
            <a:r>
              <a:rPr lang="en-GB" altLang="pt-BR" sz="3200" dirty="0" err="1">
                <a:latin typeface="+mj-lt"/>
              </a:rPr>
              <a:t>novos</a:t>
            </a:r>
            <a:r>
              <a:rPr lang="en-GB" altLang="pt-BR" sz="3200" dirty="0">
                <a:latin typeface="+mj-lt"/>
              </a:rPr>
              <a:t> </a:t>
            </a:r>
            <a:r>
              <a:rPr lang="en-GB" altLang="pt-BR" sz="3200" dirty="0" err="1">
                <a:latin typeface="+mj-lt"/>
              </a:rPr>
              <a:t>valores</a:t>
            </a:r>
            <a:r>
              <a:rPr lang="en-GB" altLang="pt-BR" sz="3200" dirty="0">
                <a:latin typeface="+mj-lt"/>
              </a:rPr>
              <a:t>, nova </a:t>
            </a:r>
            <a:r>
              <a:rPr lang="en-GB" altLang="pt-BR" sz="3200" dirty="0" err="1">
                <a:latin typeface="+mj-lt"/>
              </a:rPr>
              <a:t>criatividade</a:t>
            </a:r>
            <a:r>
              <a:rPr lang="en-GB" altLang="pt-BR" sz="3200" dirty="0">
                <a:latin typeface="+mj-lt"/>
              </a:rPr>
              <a:t>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2846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33729"/>
            <a:ext cx="6896100" cy="1301703"/>
          </a:xfrm>
        </p:spPr>
        <p:txBody>
          <a:bodyPr wrap="square">
            <a:spAutoFit/>
          </a:bodyPr>
          <a:lstStyle/>
          <a:p>
            <a:pPr algn="ctr">
              <a:lnSpc>
                <a:spcPct val="66000"/>
              </a:lnSpc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5715" b="1" dirty="0"/>
              <a:t>0 a 7 </a:t>
            </a:r>
            <a:r>
              <a:rPr lang="en-GB" altLang="pt-BR" sz="5715" b="1" dirty="0" err="1"/>
              <a:t>anos</a:t>
            </a:r>
            <a:r>
              <a:rPr lang="en-GB" altLang="pt-BR" sz="5715" dirty="0"/>
              <a:t/>
            </a:r>
            <a:br>
              <a:rPr lang="en-GB" altLang="pt-BR" sz="5715" dirty="0"/>
            </a:br>
            <a:endParaRPr lang="en-GB" altLang="pt-BR" sz="5715" dirty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238502" y="405588"/>
            <a:ext cx="9201402" cy="7220246"/>
          </a:xfrm>
        </p:spPr>
        <p:txBody>
          <a:bodyPr wrap="square" anchor="ctr">
            <a:spAutoFit/>
          </a:bodyPr>
          <a:lstStyle/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4233" dirty="0"/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4233" dirty="0"/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 - </a:t>
            </a:r>
            <a:r>
              <a:rPr lang="en-GB" altLang="pt-BR" sz="4233" dirty="0" err="1"/>
              <a:t>Crise</a:t>
            </a:r>
            <a:r>
              <a:rPr lang="en-GB" altLang="pt-BR" sz="4233" dirty="0"/>
              <a:t>: </a:t>
            </a:r>
            <a:r>
              <a:rPr lang="en-GB" altLang="pt-BR" sz="4233" dirty="0" err="1"/>
              <a:t>Nascimento</a:t>
            </a:r>
            <a:endParaRPr lang="en-GB" altLang="pt-BR" sz="4233" dirty="0"/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4233" dirty="0"/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- </a:t>
            </a:r>
            <a:r>
              <a:rPr lang="en-GB" altLang="pt-BR" sz="4233" dirty="0" err="1"/>
              <a:t>Ninho</a:t>
            </a:r>
            <a:r>
              <a:rPr lang="en-GB" altLang="pt-BR" sz="4233" dirty="0"/>
              <a:t>                   </a:t>
            </a:r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                   </a:t>
            </a:r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       - </a:t>
            </a:r>
            <a:r>
              <a:rPr lang="en-GB" altLang="pt-BR" sz="4233" dirty="0" err="1"/>
              <a:t>Mundo</a:t>
            </a:r>
            <a:r>
              <a:rPr lang="en-GB" altLang="pt-BR" sz="4233" dirty="0"/>
              <a:t> de </a:t>
            </a:r>
            <a:r>
              <a:rPr lang="en-GB" altLang="pt-BR" sz="4233" dirty="0" err="1"/>
              <a:t>percepções</a:t>
            </a:r>
            <a:endParaRPr lang="en-GB" altLang="pt-BR" sz="4233" dirty="0"/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4233" dirty="0"/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- </a:t>
            </a:r>
            <a:r>
              <a:rPr lang="en-GB" altLang="pt-BR" sz="4233" dirty="0" err="1"/>
              <a:t>Família</a:t>
            </a:r>
            <a:r>
              <a:rPr lang="en-GB" altLang="pt-BR" sz="4233" dirty="0"/>
              <a:t>                 </a:t>
            </a:r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            </a:t>
            </a:r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 - </a:t>
            </a:r>
            <a:r>
              <a:rPr lang="en-GB" altLang="pt-BR" sz="4233" dirty="0" err="1"/>
              <a:t>Brincar</a:t>
            </a:r>
            <a:r>
              <a:rPr lang="en-GB" altLang="pt-BR" sz="4233" dirty="0"/>
              <a:t>                  </a:t>
            </a:r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                  </a:t>
            </a:r>
          </a:p>
          <a:p>
            <a:pPr marL="0" indent="0" algn="ctr">
              <a:lnSpc>
                <a:spcPct val="66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4233" dirty="0"/>
          </a:p>
        </p:txBody>
      </p:sp>
    </p:spTree>
    <p:extLst>
      <p:ext uri="{BB962C8B-B14F-4D97-AF65-F5344CB8AC3E}">
        <p14:creationId xmlns:p14="http://schemas.microsoft.com/office/powerpoint/2010/main" val="230786276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66598" y="2487380"/>
            <a:ext cx="9248724" cy="3142912"/>
          </a:xfrm>
        </p:spPr>
        <p:txBody>
          <a:bodyPr anchor="ctr">
            <a:spAutoFit/>
          </a:bodyPr>
          <a:lstStyle/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6985" dirty="0"/>
              <a:t>O </a:t>
            </a:r>
            <a:r>
              <a:rPr lang="en-GB" altLang="pt-BR" sz="6985" dirty="0" err="1"/>
              <a:t>Mundo</a:t>
            </a:r>
            <a:r>
              <a:rPr lang="en-GB" altLang="pt-BR" sz="6985" dirty="0"/>
              <a:t> é </a:t>
            </a:r>
            <a:r>
              <a:rPr lang="en-GB" altLang="pt-BR" sz="6985" dirty="0" err="1"/>
              <a:t>bom</a:t>
            </a:r>
            <a:endParaRPr lang="en-GB" altLang="pt-BR" sz="6985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6985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6985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6985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3386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281" y="-6718322"/>
            <a:ext cx="1680" cy="485069"/>
          </a:xfrm>
        </p:spPr>
        <p:txBody>
          <a:bodyPr>
            <a:spAutoFit/>
          </a:bodyPr>
          <a:lstStyle/>
          <a:p>
            <a:pPr>
              <a:lnSpc>
                <a:spcPct val="58000"/>
              </a:lnSpc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/>
              <a:t>   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98" y="915485"/>
            <a:ext cx="5964210" cy="6753580"/>
          </a:xfrm>
        </p:spPr>
        <p:txBody>
          <a:bodyPr wrap="square" anchor="ctr">
            <a:spAutoFit/>
          </a:bodyPr>
          <a:lstStyle/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- </a:t>
            </a:r>
            <a:r>
              <a:rPr lang="en-GB" altLang="pt-BR" sz="4233" dirty="0" err="1"/>
              <a:t>Crise</a:t>
            </a:r>
            <a:r>
              <a:rPr lang="en-GB" altLang="pt-BR" sz="4233" dirty="0"/>
              <a:t>: </a:t>
            </a:r>
            <a:r>
              <a:rPr lang="en-GB" altLang="pt-BR" sz="4233" dirty="0" err="1"/>
              <a:t>troca</a:t>
            </a:r>
            <a:r>
              <a:rPr lang="en-GB" altLang="pt-BR" sz="4233" dirty="0"/>
              <a:t> de </a:t>
            </a:r>
            <a:r>
              <a:rPr lang="en-GB" altLang="pt-BR" sz="4233" dirty="0" err="1"/>
              <a:t>dentes</a:t>
            </a: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- Escola                      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                   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    - </a:t>
            </a:r>
            <a:r>
              <a:rPr lang="en-GB" altLang="pt-BR" sz="4233" dirty="0" err="1"/>
              <a:t>Mundo</a:t>
            </a:r>
            <a:r>
              <a:rPr lang="en-GB" altLang="pt-BR" sz="4233" dirty="0"/>
              <a:t> dos </a:t>
            </a:r>
            <a:r>
              <a:rPr lang="en-GB" altLang="pt-BR" sz="4233" dirty="0" err="1"/>
              <a:t>sentimentos</a:t>
            </a:r>
            <a:r>
              <a:rPr lang="en-GB" altLang="pt-BR" sz="4233" dirty="0"/>
              <a:t>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- Arte                         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dirty="0"/>
              <a:t>                            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1599454" y="319246"/>
            <a:ext cx="4191746" cy="8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4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47725" indent="-282575">
              <a:lnSpc>
                <a:spcPct val="47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79525" indent="-212725">
              <a:lnSpc>
                <a:spcPct val="47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1325" indent="-200025">
              <a:lnSpc>
                <a:spcPct val="47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43125" indent="-201613">
              <a:lnSpc>
                <a:spcPct val="47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003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575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147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9719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endParaRPr lang="en-GB" altLang="pt-BR" sz="4233" dirty="0"/>
          </a:p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r>
              <a:rPr lang="en-GB" altLang="pt-BR" sz="4800" b="1" dirty="0"/>
              <a:t>7 a 14 </a:t>
            </a:r>
            <a:r>
              <a:rPr lang="en-GB" altLang="pt-BR" sz="4800" b="1" dirty="0" err="1"/>
              <a:t>anos</a:t>
            </a:r>
            <a:endParaRPr lang="en-GB" altLang="pt-BR" sz="5715" b="1" dirty="0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7239281" y="1"/>
            <a:ext cx="191527" cy="36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4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pt-BR" altLang="pt-BR" sz="1905"/>
          </a:p>
        </p:txBody>
      </p:sp>
    </p:spTree>
    <p:extLst>
      <p:ext uri="{BB962C8B-B14F-4D97-AF65-F5344CB8AC3E}">
        <p14:creationId xmlns:p14="http://schemas.microsoft.com/office/powerpoint/2010/main" val="237915754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66598" y="2418067"/>
            <a:ext cx="9248724" cy="2900538"/>
          </a:xfrm>
        </p:spPr>
        <p:txBody>
          <a:bodyPr anchor="ctr">
            <a:spAutoFit/>
          </a:bodyPr>
          <a:lstStyle/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6350"/>
              <a:t>O Mundo é belo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635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635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635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9430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655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178632" y="-948041"/>
            <a:ext cx="9248724" cy="9634432"/>
          </a:xfrm>
        </p:spPr>
        <p:txBody>
          <a:bodyPr anchor="ctr">
            <a:spAutoFit/>
          </a:bodyPr>
          <a:lstStyle/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dirty="0"/>
              <a:t>-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dirty="0"/>
              <a:t> - </a:t>
            </a:r>
            <a:r>
              <a:rPr lang="en-GB" altLang="pt-BR" sz="4233" dirty="0" err="1"/>
              <a:t>Crise</a:t>
            </a:r>
            <a:r>
              <a:rPr lang="en-GB" altLang="pt-BR" sz="4233" dirty="0"/>
              <a:t>: </a:t>
            </a:r>
            <a:r>
              <a:rPr lang="en-GB" altLang="pt-BR" sz="4233" dirty="0" err="1"/>
              <a:t>Puberdade</a:t>
            </a:r>
            <a:r>
              <a:rPr lang="en-GB" altLang="pt-BR" sz="4233" dirty="0"/>
              <a:t>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233" dirty="0"/>
              <a:t>- </a:t>
            </a:r>
            <a:r>
              <a:rPr lang="en-GB" altLang="pt-BR" sz="4233" dirty="0" err="1"/>
              <a:t>Turmas</a:t>
            </a:r>
            <a:r>
              <a:rPr lang="en-GB" altLang="pt-BR" sz="4233" dirty="0"/>
              <a:t>                        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233" dirty="0"/>
              <a:t>                          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233" dirty="0"/>
              <a:t>- </a:t>
            </a:r>
            <a:r>
              <a:rPr lang="en-GB" altLang="pt-BR" sz="4233" dirty="0" err="1"/>
              <a:t>Busca</a:t>
            </a:r>
            <a:r>
              <a:rPr lang="en-GB" altLang="pt-BR" sz="4233" dirty="0"/>
              <a:t> pela </a:t>
            </a:r>
            <a:r>
              <a:rPr lang="en-GB" altLang="pt-BR" sz="4233" dirty="0" err="1"/>
              <a:t>sexualidade</a:t>
            </a: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233" dirty="0"/>
              <a:t>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233" dirty="0"/>
              <a:t>        - Liberdade – </a:t>
            </a:r>
            <a:r>
              <a:rPr lang="en-GB" altLang="pt-BR" sz="4233" dirty="0" err="1"/>
              <a:t>responsabilidade</a:t>
            </a: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dirty="0"/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1497160" y="-286736"/>
            <a:ext cx="4571441" cy="16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4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47725" indent="-282575">
              <a:lnSpc>
                <a:spcPct val="47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79525" indent="-212725">
              <a:lnSpc>
                <a:spcPct val="47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1325" indent="-200025">
              <a:lnSpc>
                <a:spcPct val="47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43125" indent="-201613">
              <a:lnSpc>
                <a:spcPct val="47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003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575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147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9719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endParaRPr lang="en-GB" altLang="pt-BR" sz="4233" dirty="0"/>
          </a:p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endParaRPr lang="en-GB" altLang="pt-BR" sz="4233" dirty="0"/>
          </a:p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endParaRPr lang="en-GB" altLang="pt-BR" sz="4233" dirty="0"/>
          </a:p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r>
              <a:rPr lang="en-GB" altLang="pt-BR" sz="5715" dirty="0"/>
              <a:t>14 a 21 </a:t>
            </a:r>
            <a:r>
              <a:rPr lang="en-GB" altLang="pt-BR" sz="5715" dirty="0" err="1"/>
              <a:t>anos</a:t>
            </a:r>
            <a:endParaRPr lang="en-GB" altLang="pt-BR" sz="5715" dirty="0"/>
          </a:p>
        </p:txBody>
      </p:sp>
    </p:spTree>
    <p:extLst>
      <p:ext uri="{BB962C8B-B14F-4D97-AF65-F5344CB8AC3E}">
        <p14:creationId xmlns:p14="http://schemas.microsoft.com/office/powerpoint/2010/main" val="157148604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66598" y="2785122"/>
            <a:ext cx="9248724" cy="2166427"/>
          </a:xfrm>
        </p:spPr>
        <p:txBody>
          <a:bodyPr anchor="ctr">
            <a:spAutoFit/>
          </a:bodyPr>
          <a:lstStyle/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6350" dirty="0"/>
              <a:t>O </a:t>
            </a:r>
            <a:r>
              <a:rPr lang="en-GB" altLang="pt-BR" sz="6350" dirty="0" err="1"/>
              <a:t>Mundo</a:t>
            </a:r>
            <a:r>
              <a:rPr lang="en-GB" altLang="pt-BR" sz="6350" dirty="0"/>
              <a:t> é </a:t>
            </a:r>
            <a:r>
              <a:rPr lang="en-GB" altLang="pt-BR" sz="6350" dirty="0" err="1"/>
              <a:t>verdadeiro</a:t>
            </a:r>
            <a:endParaRPr lang="en-GB" altLang="pt-BR" sz="6350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6350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635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4600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716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276604" y="690344"/>
            <a:ext cx="9248724" cy="6354304"/>
          </a:xfrm>
        </p:spPr>
        <p:txBody>
          <a:bodyPr anchor="ctr">
            <a:spAutoFit/>
          </a:bodyPr>
          <a:lstStyle/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5715" dirty="0"/>
              <a:t>21 a 42 </a:t>
            </a:r>
            <a:r>
              <a:rPr lang="en-GB" altLang="pt-BR" sz="5715" dirty="0" err="1"/>
              <a:t>anos</a:t>
            </a:r>
            <a:endParaRPr lang="en-GB" altLang="pt-BR" sz="5715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233" dirty="0"/>
              <a:t>- </a:t>
            </a:r>
            <a:r>
              <a:rPr lang="en-GB" altLang="pt-BR" sz="4233" dirty="0" err="1"/>
              <a:t>Desenvolvimento</a:t>
            </a:r>
            <a:r>
              <a:rPr lang="en-GB" altLang="pt-BR" sz="4233" dirty="0"/>
              <a:t> da alma. 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233" dirty="0"/>
              <a:t>     - </a:t>
            </a:r>
            <a:r>
              <a:rPr lang="en-GB" altLang="pt-BR" sz="4233" dirty="0" err="1"/>
              <a:t>Nascimento</a:t>
            </a:r>
            <a:r>
              <a:rPr lang="en-GB" altLang="pt-BR" sz="4233" dirty="0"/>
              <a:t> do </a:t>
            </a:r>
            <a:r>
              <a:rPr lang="en-GB" altLang="pt-BR" sz="4233" dirty="0" err="1"/>
              <a:t>Eu</a:t>
            </a:r>
            <a:r>
              <a:rPr lang="en-GB" altLang="pt-BR" sz="4233" dirty="0"/>
              <a:t> que </a:t>
            </a:r>
            <a:r>
              <a:rPr lang="en-GB" altLang="pt-BR" sz="4233" dirty="0" err="1"/>
              <a:t>vai</a:t>
            </a:r>
            <a:r>
              <a:rPr lang="en-GB" altLang="pt-BR" sz="4233" dirty="0"/>
              <a:t> </a:t>
            </a:r>
            <a:r>
              <a:rPr lang="en-GB" altLang="pt-BR" sz="4233" dirty="0" err="1"/>
              <a:t>fazer</a:t>
            </a: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233" dirty="0"/>
              <a:t>   </a:t>
            </a:r>
            <a:r>
              <a:rPr lang="en-GB" altLang="pt-BR" sz="4233" dirty="0" err="1"/>
              <a:t>experiências</a:t>
            </a:r>
            <a:r>
              <a:rPr lang="en-GB" altLang="pt-BR" sz="4233" dirty="0"/>
              <a:t> </a:t>
            </a:r>
            <a:r>
              <a:rPr lang="en-GB" altLang="pt-BR" sz="4233" dirty="0" err="1"/>
              <a:t>na</a:t>
            </a:r>
            <a:r>
              <a:rPr lang="en-GB" altLang="pt-BR" sz="4233" dirty="0"/>
              <a:t> </a:t>
            </a:r>
            <a:r>
              <a:rPr lang="en-GB" altLang="pt-BR" sz="4233" dirty="0" err="1"/>
              <a:t>vida</a:t>
            </a:r>
            <a:r>
              <a:rPr lang="en-GB" altLang="pt-BR" sz="4233" dirty="0"/>
              <a:t>.           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96019990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61457" y="689024"/>
            <a:ext cx="9416146" cy="5864939"/>
          </a:xfrm>
        </p:spPr>
        <p:txBody>
          <a:bodyPr wrap="square" anchor="ctr">
            <a:spAutoFit/>
          </a:bodyPr>
          <a:lstStyle/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3810" b="1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3810" b="1" dirty="0"/>
              <a:t>21 a 28 </a:t>
            </a:r>
            <a:r>
              <a:rPr lang="en-GB" altLang="pt-BR" sz="3810" b="1" dirty="0" err="1"/>
              <a:t>anos</a:t>
            </a:r>
            <a:r>
              <a:rPr lang="en-GB" altLang="pt-BR" sz="3810" b="1" dirty="0"/>
              <a:t>: Alma de </a:t>
            </a:r>
            <a:r>
              <a:rPr lang="en-GB" altLang="pt-BR" sz="3810" b="1" dirty="0" err="1"/>
              <a:t>sensação</a:t>
            </a:r>
            <a:endParaRPr lang="en-GB" altLang="pt-BR" sz="3810" b="1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3810" b="1" dirty="0"/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3810" dirty="0"/>
              <a:t>- </a:t>
            </a:r>
            <a:r>
              <a:rPr lang="en-GB" altLang="pt-BR" sz="3810" dirty="0" err="1"/>
              <a:t>Crise</a:t>
            </a:r>
            <a:r>
              <a:rPr lang="en-GB" altLang="pt-BR" sz="3810" dirty="0"/>
              <a:t>: </a:t>
            </a:r>
            <a:r>
              <a:rPr lang="en-GB" altLang="pt-BR" sz="3810" dirty="0" err="1"/>
              <a:t>maioridade</a:t>
            </a:r>
            <a:endParaRPr lang="en-GB" altLang="pt-BR" sz="3810" dirty="0"/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3810" dirty="0"/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3810" dirty="0"/>
              <a:t>- </a:t>
            </a:r>
            <a:r>
              <a:rPr lang="en-GB" altLang="pt-BR" sz="3810" dirty="0" err="1"/>
              <a:t>Sair</a:t>
            </a:r>
            <a:r>
              <a:rPr lang="en-GB" altLang="pt-BR" sz="3810" dirty="0"/>
              <a:t> com a mochila</a:t>
            </a:r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3810" dirty="0"/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3810" dirty="0"/>
              <a:t>- Altos e </a:t>
            </a:r>
            <a:r>
              <a:rPr lang="en-GB" altLang="pt-BR" sz="3810" dirty="0" err="1"/>
              <a:t>baixos</a:t>
            </a:r>
            <a:r>
              <a:rPr lang="en-GB" altLang="pt-BR" sz="3810" dirty="0"/>
              <a:t>     </a:t>
            </a:r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3810" dirty="0"/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3810" dirty="0"/>
              <a:t>- </a:t>
            </a:r>
            <a:r>
              <a:rPr lang="en-GB" altLang="pt-BR" sz="3810" dirty="0" err="1"/>
              <a:t>Papéis</a:t>
            </a:r>
            <a:r>
              <a:rPr lang="en-GB" altLang="pt-BR" sz="3810" dirty="0"/>
              <a:t>            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3810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381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249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43060" y="2346670"/>
            <a:ext cx="9248724" cy="3043334"/>
          </a:xfrm>
        </p:spPr>
        <p:txBody>
          <a:bodyPr anchor="ctr">
            <a:spAutoFit/>
          </a:bodyPr>
          <a:lstStyle/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000" dirty="0"/>
              <a:t>- </a:t>
            </a:r>
            <a:r>
              <a:rPr lang="en-GB" altLang="pt-BR" sz="4000" dirty="0" err="1"/>
              <a:t>Crise</a:t>
            </a:r>
            <a:r>
              <a:rPr lang="en-GB" altLang="pt-BR" sz="4000" dirty="0"/>
              <a:t>: dos </a:t>
            </a:r>
            <a:r>
              <a:rPr lang="en-GB" altLang="pt-BR" sz="4000" dirty="0" err="1"/>
              <a:t>talentos</a:t>
            </a:r>
            <a:r>
              <a:rPr lang="en-GB" altLang="pt-BR" sz="4000" dirty="0"/>
              <a:t>                        </a:t>
            </a:r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000" dirty="0"/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000" dirty="0"/>
              <a:t>- </a:t>
            </a:r>
            <a:r>
              <a:rPr lang="en-GB" altLang="pt-BR" sz="4000" dirty="0" err="1"/>
              <a:t>Integrar</a:t>
            </a:r>
            <a:r>
              <a:rPr lang="en-GB" altLang="pt-BR" sz="4000" dirty="0"/>
              <a:t> </a:t>
            </a:r>
            <a:r>
              <a:rPr lang="en-GB" altLang="pt-BR" sz="4000" dirty="0" err="1"/>
              <a:t>razão</a:t>
            </a:r>
            <a:r>
              <a:rPr lang="en-GB" altLang="pt-BR" sz="4000" dirty="0"/>
              <a:t> e </a:t>
            </a:r>
            <a:r>
              <a:rPr lang="en-GB" altLang="pt-BR" sz="4000" dirty="0" err="1"/>
              <a:t>coração</a:t>
            </a:r>
            <a:r>
              <a:rPr lang="en-GB" altLang="pt-BR" sz="4000" dirty="0"/>
              <a:t>              </a:t>
            </a:r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000" dirty="0"/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000" dirty="0"/>
              <a:t>- </a:t>
            </a:r>
            <a:r>
              <a:rPr lang="en-GB" altLang="pt-BR" sz="4000" dirty="0" err="1"/>
              <a:t>Desenvolvimento</a:t>
            </a:r>
            <a:r>
              <a:rPr lang="en-GB" altLang="pt-BR" sz="4000" dirty="0"/>
              <a:t> da anima-animus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3810" b="1" dirty="0"/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1359075" y="44683"/>
            <a:ext cx="8546460" cy="154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4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47725" indent="-282575">
              <a:lnSpc>
                <a:spcPct val="47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79525" indent="-212725">
              <a:lnSpc>
                <a:spcPct val="47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1325" indent="-200025">
              <a:lnSpc>
                <a:spcPct val="47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43125" indent="-201613">
              <a:lnSpc>
                <a:spcPct val="47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003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575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147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9719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endParaRPr lang="en-GB" altLang="pt-BR" sz="4233" b="1" dirty="0"/>
          </a:p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r>
              <a:rPr lang="en-GB" altLang="pt-BR" sz="4233" b="1" dirty="0"/>
              <a:t>28 a 35 </a:t>
            </a:r>
            <a:r>
              <a:rPr lang="en-GB" altLang="pt-BR" sz="4233" b="1" dirty="0" err="1"/>
              <a:t>anos</a:t>
            </a:r>
            <a:r>
              <a:rPr lang="en-GB" altLang="pt-BR" sz="4233" b="1" dirty="0"/>
              <a:t>: Alma </a:t>
            </a:r>
            <a:r>
              <a:rPr lang="en-GB" altLang="pt-BR" sz="4233" b="1" dirty="0" err="1"/>
              <a:t>racional</a:t>
            </a:r>
            <a:r>
              <a:rPr lang="en-GB" altLang="pt-BR" sz="4233" b="1" dirty="0"/>
              <a:t> </a:t>
            </a:r>
            <a:r>
              <a:rPr lang="en-GB" altLang="pt-BR" sz="4233" b="1" dirty="0" err="1"/>
              <a:t>ou</a:t>
            </a:r>
            <a:endParaRPr lang="en-GB" altLang="pt-BR" sz="4233" b="1" dirty="0"/>
          </a:p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endParaRPr lang="en-GB" altLang="pt-BR" sz="4233" b="1" dirty="0"/>
          </a:p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r>
              <a:rPr lang="en-GB" altLang="pt-BR" sz="4233" b="1" dirty="0"/>
              <a:t> da indole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950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6914" y="365125"/>
            <a:ext cx="9916886" cy="1325563"/>
          </a:xfrm>
        </p:spPr>
        <p:txBody>
          <a:bodyPr>
            <a:normAutofit/>
          </a:bodyPr>
          <a:lstStyle/>
          <a:p>
            <a:r>
              <a:rPr lang="pt-BR" sz="4800" b="1" dirty="0"/>
              <a:t>Desenvolvimento humano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1641" y="1825625"/>
            <a:ext cx="10122159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3200" dirty="0"/>
              <a:t>A noção de desenvolvimento está atrelada a um contínuo de evolução, em que nós caminharíamos ao longo de todo o ciclo vital. Essa evolução, nem sempre linear, se dá em diversos campos da existência, tais como afetivo, cognitivo, social e motor.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79244" y="2534766"/>
            <a:ext cx="9036078" cy="2667140"/>
          </a:xfrm>
        </p:spPr>
        <p:txBody>
          <a:bodyPr wrap="square" anchor="ctr">
            <a:spAutoFit/>
          </a:bodyPr>
          <a:lstStyle/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233" dirty="0"/>
              <a:t>- </a:t>
            </a:r>
            <a:r>
              <a:rPr lang="en-GB" altLang="pt-BR" sz="4233" dirty="0" err="1"/>
              <a:t>Crise</a:t>
            </a:r>
            <a:r>
              <a:rPr lang="en-GB" altLang="pt-BR" sz="4233" dirty="0"/>
              <a:t>: </a:t>
            </a:r>
            <a:r>
              <a:rPr lang="en-GB" altLang="pt-BR" sz="4233" dirty="0" err="1"/>
              <a:t>autenticidade</a:t>
            </a:r>
            <a:r>
              <a:rPr lang="en-GB" altLang="pt-BR" sz="4233" dirty="0"/>
              <a:t>                </a:t>
            </a:r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233" dirty="0"/>
              <a:t>- </a:t>
            </a:r>
            <a:r>
              <a:rPr lang="en-GB" altLang="pt-BR" sz="4233" dirty="0" err="1"/>
              <a:t>Diminuição</a:t>
            </a:r>
            <a:r>
              <a:rPr lang="en-GB" altLang="pt-BR" sz="4233" dirty="0"/>
              <a:t> da </a:t>
            </a:r>
            <a:r>
              <a:rPr lang="en-GB" altLang="pt-BR" sz="4233" dirty="0" err="1"/>
              <a:t>vitalidade</a:t>
            </a:r>
            <a:r>
              <a:rPr lang="en-GB" altLang="pt-BR" sz="4233" dirty="0"/>
              <a:t> </a:t>
            </a:r>
            <a:r>
              <a:rPr lang="en-GB" altLang="pt-BR" sz="4233" dirty="0" err="1"/>
              <a:t>física</a:t>
            </a:r>
            <a:endParaRPr lang="en-GB" altLang="pt-BR" sz="4233" dirty="0"/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233" dirty="0"/>
          </a:p>
          <a:p>
            <a:pPr marL="0" indent="0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233" dirty="0"/>
              <a:t>- O que é </a:t>
            </a:r>
            <a:r>
              <a:rPr lang="en-GB" altLang="pt-BR" sz="4233" dirty="0" err="1"/>
              <a:t>consciência</a:t>
            </a:r>
            <a:r>
              <a:rPr lang="en-GB" altLang="pt-BR" sz="4233" dirty="0"/>
              <a:t>?              </a:t>
            </a: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1679244" y="931659"/>
            <a:ext cx="9525933" cy="41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4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47725" indent="-282575">
              <a:lnSpc>
                <a:spcPct val="47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79525" indent="-212725">
              <a:lnSpc>
                <a:spcPct val="47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1325" indent="-200025">
              <a:lnSpc>
                <a:spcPct val="47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43125" indent="-201613">
              <a:lnSpc>
                <a:spcPct val="47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003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575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147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9719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r>
              <a:rPr lang="en-GB" altLang="pt-BR" sz="4657"/>
              <a:t>35 a 42 anos: Alma da consciência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1366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502" y="0"/>
            <a:ext cx="12168188" cy="6858000"/>
          </a:xfrm>
          <a:prstGeom prst="rect">
            <a:avLst/>
          </a:prstGeom>
        </p:spPr>
      </p:pic>
      <p:sp>
        <p:nvSpPr>
          <p:cNvPr id="860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492830" y="2454808"/>
            <a:ext cx="7938659" cy="2827056"/>
          </a:xfrm>
        </p:spPr>
        <p:txBody>
          <a:bodyPr wrap="square" anchor="ctr">
            <a:spAutoFit/>
          </a:bodyPr>
          <a:lstStyle/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657" dirty="0"/>
              <a:t>- </a:t>
            </a:r>
            <a:r>
              <a:rPr lang="en-GB" altLang="pt-BR" sz="4657" dirty="0" err="1"/>
              <a:t>Homem</a:t>
            </a:r>
            <a:r>
              <a:rPr lang="en-GB" altLang="pt-BR" sz="4657" dirty="0"/>
              <a:t> se </a:t>
            </a:r>
            <a:r>
              <a:rPr lang="en-GB" altLang="pt-BR" sz="4657" dirty="0" err="1"/>
              <a:t>torna</a:t>
            </a:r>
            <a:r>
              <a:rPr lang="en-GB" altLang="pt-BR" sz="4657" dirty="0"/>
              <a:t> </a:t>
            </a:r>
            <a:r>
              <a:rPr lang="en-GB" altLang="pt-BR" sz="4657" dirty="0" err="1"/>
              <a:t>adulto</a:t>
            </a:r>
            <a:r>
              <a:rPr lang="en-GB" altLang="pt-BR" sz="4657" dirty="0"/>
              <a:t>   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657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657" dirty="0"/>
              <a:t>- </a:t>
            </a:r>
            <a:r>
              <a:rPr lang="en-GB" altLang="pt-BR" sz="4657" dirty="0" err="1"/>
              <a:t>Desenvolvimento</a:t>
            </a:r>
            <a:r>
              <a:rPr lang="en-GB" altLang="pt-BR" sz="4657" dirty="0"/>
              <a:t> </a:t>
            </a:r>
            <a:r>
              <a:rPr lang="en-GB" altLang="pt-BR" sz="4657" dirty="0" err="1"/>
              <a:t>espiritual</a:t>
            </a:r>
            <a:endParaRPr lang="en-GB" altLang="pt-BR" sz="4657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endParaRPr lang="en-GB" altLang="pt-BR" sz="4657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</a:pPr>
            <a:r>
              <a:rPr lang="en-GB" altLang="pt-BR" sz="4657" dirty="0"/>
              <a:t>- Nova </a:t>
            </a:r>
            <a:r>
              <a:rPr lang="en-GB" altLang="pt-BR" sz="4657" dirty="0" err="1"/>
              <a:t>criatividade</a:t>
            </a:r>
            <a:r>
              <a:rPr lang="en-GB" altLang="pt-BR" sz="4657" dirty="0"/>
              <a:t>                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397887" y="755102"/>
            <a:ext cx="5524033" cy="5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47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47725" indent="-282575">
              <a:lnSpc>
                <a:spcPct val="47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79525" indent="-212725">
              <a:lnSpc>
                <a:spcPct val="47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1325" indent="-200025">
              <a:lnSpc>
                <a:spcPct val="47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43125" indent="-201613">
              <a:lnSpc>
                <a:spcPct val="47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003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575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147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971925" indent="-201613" defTabSz="449263" eaLnBrk="0" fontAlgn="base" hangingPunct="0">
              <a:lnSpc>
                <a:spcPct val="4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58000"/>
              </a:lnSpc>
              <a:spcAft>
                <a:spcPct val="0"/>
              </a:spcAft>
              <a:buFont typeface="StarSymbol" charset="0"/>
              <a:buNone/>
            </a:pPr>
            <a:r>
              <a:rPr lang="en-GB" altLang="pt-BR" sz="5715" dirty="0"/>
              <a:t>42 a 63 </a:t>
            </a:r>
            <a:r>
              <a:rPr lang="en-GB" altLang="pt-BR" sz="5715" dirty="0" err="1"/>
              <a:t>anos</a:t>
            </a:r>
            <a:endParaRPr lang="en-GB" altLang="pt-BR" sz="5715" dirty="0"/>
          </a:p>
        </p:txBody>
      </p:sp>
    </p:spTree>
    <p:extLst>
      <p:ext uri="{BB962C8B-B14F-4D97-AF65-F5344CB8AC3E}">
        <p14:creationId xmlns:p14="http://schemas.microsoft.com/office/powerpoint/2010/main" val="162936851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598" y="579127"/>
            <a:ext cx="9248724" cy="538609"/>
          </a:xfrm>
        </p:spPr>
        <p:txBody>
          <a:bodyPr>
            <a:spAutoFit/>
          </a:bodyPr>
          <a:lstStyle/>
          <a:p>
            <a:pPr algn="ctr">
              <a:lnSpc>
                <a:spcPct val="62000"/>
              </a:lnSpc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4233" b="1" dirty="0"/>
              <a:t>42 a 49 </a:t>
            </a:r>
            <a:r>
              <a:rPr lang="en-GB" altLang="pt-BR" sz="4233" b="1" dirty="0" err="1"/>
              <a:t>anos</a:t>
            </a:r>
            <a:r>
              <a:rPr lang="en-GB" altLang="pt-BR" sz="4233" b="1" dirty="0"/>
              <a:t>: </a:t>
            </a:r>
            <a:r>
              <a:rPr lang="en-GB" altLang="pt-BR" sz="4233" b="1" dirty="0" err="1"/>
              <a:t>Personalidade</a:t>
            </a:r>
            <a:r>
              <a:rPr lang="en-GB" altLang="pt-BR" sz="4233" b="1" dirty="0"/>
              <a:t> </a:t>
            </a:r>
            <a:r>
              <a:rPr lang="en-GB" altLang="pt-BR" sz="4233" b="1" dirty="0" err="1"/>
              <a:t>espiritual</a:t>
            </a:r>
            <a:endParaRPr lang="en-GB" altLang="pt-BR" sz="4233" b="1" dirty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66598" y="694363"/>
            <a:ext cx="9248724" cy="6349623"/>
          </a:xfrm>
        </p:spPr>
        <p:txBody>
          <a:bodyPr anchor="ctr">
            <a:spAutoFit/>
          </a:bodyPr>
          <a:lstStyle/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3810" dirty="0"/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810" dirty="0"/>
              <a:t>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810" dirty="0"/>
              <a:t>- </a:t>
            </a:r>
            <a:r>
              <a:rPr lang="en-GB" altLang="pt-BR" sz="3810" dirty="0" err="1"/>
              <a:t>Crise</a:t>
            </a:r>
            <a:r>
              <a:rPr lang="en-GB" altLang="pt-BR" sz="3810" dirty="0"/>
              <a:t>: </a:t>
            </a:r>
            <a:r>
              <a:rPr lang="en-GB" altLang="pt-BR" sz="3810" dirty="0" err="1"/>
              <a:t>existencial</a:t>
            </a:r>
            <a:r>
              <a:rPr lang="en-GB" altLang="pt-BR" sz="3810" dirty="0"/>
              <a:t>                                            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810" dirty="0"/>
              <a:t> - </a:t>
            </a:r>
            <a:r>
              <a:rPr lang="en-GB" altLang="pt-BR" sz="3810" dirty="0" err="1"/>
              <a:t>Declínio</a:t>
            </a:r>
            <a:r>
              <a:rPr lang="en-GB" altLang="pt-BR" sz="3810" dirty="0"/>
              <a:t> </a:t>
            </a:r>
            <a:r>
              <a:rPr lang="en-GB" altLang="pt-BR" sz="3810" dirty="0" err="1"/>
              <a:t>físico</a:t>
            </a:r>
            <a:r>
              <a:rPr lang="en-GB" altLang="pt-BR" sz="3810" dirty="0"/>
              <a:t>: </a:t>
            </a:r>
            <a:r>
              <a:rPr lang="en-GB" altLang="pt-BR" sz="3810" dirty="0" err="1"/>
              <a:t>perda</a:t>
            </a:r>
            <a:r>
              <a:rPr lang="en-GB" altLang="pt-BR" sz="3810" dirty="0"/>
              <a:t> da </a:t>
            </a:r>
            <a:r>
              <a:rPr lang="en-GB" altLang="pt-BR" sz="3810" dirty="0" err="1"/>
              <a:t>beleza</a:t>
            </a:r>
            <a:r>
              <a:rPr lang="en-GB" altLang="pt-BR" sz="3810" dirty="0"/>
              <a:t> </a:t>
            </a:r>
            <a:r>
              <a:rPr lang="en-GB" altLang="pt-BR" sz="3810" dirty="0" err="1"/>
              <a:t>física</a:t>
            </a:r>
            <a:r>
              <a:rPr lang="en-GB" altLang="pt-BR" sz="3810" dirty="0"/>
              <a:t>;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810" dirty="0"/>
              <a:t>A alma </a:t>
            </a:r>
            <a:r>
              <a:rPr lang="en-GB" altLang="pt-BR" sz="3810" dirty="0" err="1"/>
              <a:t>vai</a:t>
            </a:r>
            <a:r>
              <a:rPr lang="en-GB" altLang="pt-BR" sz="3810" dirty="0"/>
              <a:t> </a:t>
            </a:r>
            <a:r>
              <a:rPr lang="en-GB" altLang="pt-BR" sz="3810" dirty="0" err="1"/>
              <a:t>escolher</a:t>
            </a:r>
            <a:r>
              <a:rPr lang="en-GB" altLang="pt-BR" sz="3810" dirty="0"/>
              <a:t> : </a:t>
            </a:r>
            <a:r>
              <a:rPr lang="en-GB" altLang="pt-BR" sz="3810" dirty="0" err="1"/>
              <a:t>declinar</a:t>
            </a:r>
            <a:r>
              <a:rPr lang="en-GB" altLang="pt-BR" sz="3810" dirty="0"/>
              <a:t> com o </a:t>
            </a:r>
            <a:r>
              <a:rPr lang="en-GB" altLang="pt-BR" sz="3810" dirty="0" err="1"/>
              <a:t>físico</a:t>
            </a:r>
            <a:r>
              <a:rPr lang="en-GB" altLang="pt-BR" sz="3810" dirty="0"/>
              <a:t> </a:t>
            </a:r>
            <a:r>
              <a:rPr lang="en-GB" altLang="pt-BR" sz="3810" dirty="0" err="1"/>
              <a:t>ou</a:t>
            </a:r>
            <a:r>
              <a:rPr lang="en-GB" altLang="pt-BR" sz="3810" dirty="0"/>
              <a:t> </a:t>
            </a:r>
            <a:r>
              <a:rPr lang="en-GB" altLang="pt-BR" sz="3810" dirty="0" err="1"/>
              <a:t>fazer</a:t>
            </a:r>
            <a:r>
              <a:rPr lang="en-GB" altLang="pt-BR" sz="3810" dirty="0"/>
              <a:t> o </a:t>
            </a:r>
            <a:r>
              <a:rPr lang="en-GB" altLang="pt-BR" sz="3810" dirty="0" err="1"/>
              <a:t>desenvolvimento</a:t>
            </a:r>
            <a:r>
              <a:rPr lang="en-GB" altLang="pt-BR" sz="3810" dirty="0"/>
              <a:t> </a:t>
            </a:r>
            <a:r>
              <a:rPr lang="en-GB" altLang="pt-BR" sz="3810" dirty="0" err="1"/>
              <a:t>espiritual</a:t>
            </a:r>
            <a:r>
              <a:rPr lang="en-GB" altLang="pt-BR" sz="3810" dirty="0"/>
              <a:t>.       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810" dirty="0"/>
              <a:t>  - </a:t>
            </a:r>
            <a:r>
              <a:rPr lang="en-GB" altLang="pt-BR" sz="3810" dirty="0" err="1"/>
              <a:t>Ampliar</a:t>
            </a:r>
            <a:r>
              <a:rPr lang="en-GB" altLang="pt-BR" sz="3810" dirty="0"/>
              <a:t> a </a:t>
            </a:r>
            <a:r>
              <a:rPr lang="en-GB" altLang="pt-BR" sz="3810" dirty="0" err="1"/>
              <a:t>verdade</a:t>
            </a:r>
            <a:r>
              <a:rPr lang="en-GB" altLang="pt-BR" sz="3810" dirty="0"/>
              <a:t>: </a:t>
            </a:r>
            <a:r>
              <a:rPr lang="en-GB" altLang="pt-BR" sz="3810" dirty="0" err="1"/>
              <a:t>visão</a:t>
            </a:r>
            <a:r>
              <a:rPr lang="en-GB" altLang="pt-BR" sz="3810" dirty="0"/>
              <a:t> </a:t>
            </a:r>
            <a:r>
              <a:rPr lang="en-GB" altLang="pt-BR" sz="3810" dirty="0" err="1"/>
              <a:t>integrativa</a:t>
            </a:r>
            <a:r>
              <a:rPr lang="en-GB" altLang="pt-BR" sz="3810" dirty="0"/>
              <a:t>.       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810" dirty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066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598" y="534466"/>
            <a:ext cx="9248724" cy="627929"/>
          </a:xfrm>
        </p:spPr>
        <p:txBody>
          <a:bodyPr>
            <a:spAutoFit/>
          </a:bodyPr>
          <a:lstStyle/>
          <a:p>
            <a:pPr>
              <a:lnSpc>
                <a:spcPct val="62000"/>
              </a:lnSpc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5080" dirty="0"/>
              <a:t>49 a 56 </a:t>
            </a:r>
            <a:r>
              <a:rPr lang="en-GB" altLang="pt-BR" sz="5080" dirty="0" err="1"/>
              <a:t>anos</a:t>
            </a:r>
            <a:r>
              <a:rPr lang="en-GB" altLang="pt-BR" sz="5080" dirty="0"/>
              <a:t>: </a:t>
            </a:r>
            <a:r>
              <a:rPr lang="en-GB" altLang="pt-BR" sz="5080" dirty="0" err="1"/>
              <a:t>Espírito</a:t>
            </a:r>
            <a:r>
              <a:rPr lang="en-GB" altLang="pt-BR" sz="5080" dirty="0"/>
              <a:t> vital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10976" y="1177380"/>
            <a:ext cx="9248724" cy="5002652"/>
          </a:xfrm>
        </p:spPr>
        <p:txBody>
          <a:bodyPr anchor="ctr">
            <a:spAutoFit/>
          </a:bodyPr>
          <a:lstStyle/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810" dirty="0"/>
              <a:t>- </a:t>
            </a:r>
            <a:r>
              <a:rPr lang="en-GB" altLang="pt-BR" sz="3810" dirty="0" err="1"/>
              <a:t>Crise</a:t>
            </a:r>
            <a:r>
              <a:rPr lang="en-GB" altLang="pt-BR" sz="3810" dirty="0"/>
              <a:t>: </a:t>
            </a:r>
            <a:r>
              <a:rPr lang="en-GB" altLang="pt-BR" sz="3810" dirty="0" err="1"/>
              <a:t>menopausa</a:t>
            </a:r>
            <a:r>
              <a:rPr lang="en-GB" altLang="pt-BR" sz="3810" dirty="0"/>
              <a:t>                                                      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810" dirty="0"/>
              <a:t>- </a:t>
            </a:r>
            <a:r>
              <a:rPr lang="en-GB" altLang="pt-BR" sz="3810" dirty="0" err="1"/>
              <a:t>Passa</a:t>
            </a:r>
            <a:r>
              <a:rPr lang="en-GB" altLang="pt-BR" sz="3810" dirty="0"/>
              <a:t> da </a:t>
            </a:r>
            <a:r>
              <a:rPr lang="en-GB" altLang="pt-BR" sz="3810" dirty="0" err="1"/>
              <a:t>competência</a:t>
            </a:r>
            <a:r>
              <a:rPr lang="en-GB" altLang="pt-BR" sz="3810" dirty="0"/>
              <a:t> à </a:t>
            </a:r>
            <a:r>
              <a:rPr lang="en-GB" altLang="pt-BR" sz="3810" dirty="0" err="1"/>
              <a:t>sabedoria</a:t>
            </a:r>
            <a:r>
              <a:rPr lang="en-GB" altLang="pt-BR" sz="3810" dirty="0"/>
              <a:t>      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810" dirty="0"/>
              <a:t>- </a:t>
            </a:r>
            <a:r>
              <a:rPr lang="en-GB" altLang="pt-BR" sz="3810" dirty="0" err="1"/>
              <a:t>Diminuição</a:t>
            </a:r>
            <a:r>
              <a:rPr lang="en-GB" altLang="pt-BR" sz="3810" dirty="0"/>
              <a:t> das </a:t>
            </a:r>
            <a:r>
              <a:rPr lang="en-GB" altLang="pt-BR" sz="3810" dirty="0" err="1"/>
              <a:t>forças</a:t>
            </a:r>
            <a:r>
              <a:rPr lang="en-GB" altLang="pt-BR" sz="3810" dirty="0"/>
              <a:t> do </a:t>
            </a:r>
            <a:r>
              <a:rPr lang="en-GB" altLang="pt-BR" sz="3810" dirty="0" err="1"/>
              <a:t>sistema</a:t>
            </a:r>
            <a:r>
              <a:rPr lang="en-GB" altLang="pt-BR" sz="3810" dirty="0"/>
              <a:t> </a:t>
            </a:r>
            <a:r>
              <a:rPr lang="en-GB" altLang="pt-BR" sz="3810" dirty="0" err="1"/>
              <a:t>rítmico</a:t>
            </a:r>
            <a:r>
              <a:rPr lang="en-GB" altLang="pt-BR" sz="3810" dirty="0"/>
              <a:t>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810" dirty="0"/>
              <a:t>- </a:t>
            </a:r>
            <a:r>
              <a:rPr lang="en-GB" altLang="pt-BR" sz="3810" dirty="0" err="1"/>
              <a:t>Encontrar</a:t>
            </a:r>
            <a:r>
              <a:rPr lang="en-GB" altLang="pt-BR" sz="3810" dirty="0"/>
              <a:t> novo </a:t>
            </a:r>
            <a:r>
              <a:rPr lang="en-GB" altLang="pt-BR" sz="3810" dirty="0" err="1"/>
              <a:t>ritmo</a:t>
            </a:r>
            <a:r>
              <a:rPr lang="en-GB" altLang="pt-BR" sz="3810" dirty="0"/>
              <a:t> de </a:t>
            </a:r>
            <a:r>
              <a:rPr lang="en-GB" altLang="pt-BR" sz="3810" dirty="0" err="1"/>
              <a:t>vida</a:t>
            </a:r>
            <a:r>
              <a:rPr lang="en-GB" altLang="pt-BR" sz="3810" dirty="0"/>
              <a:t>               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810" dirty="0"/>
              <a:t>- </a:t>
            </a:r>
            <a:r>
              <a:rPr lang="en-GB" altLang="pt-BR" sz="3810" dirty="0" err="1"/>
              <a:t>Ética</a:t>
            </a:r>
            <a:r>
              <a:rPr lang="en-GB" altLang="pt-BR" sz="3810" dirty="0"/>
              <a:t> e  </a:t>
            </a:r>
            <a:r>
              <a:rPr lang="en-GB" altLang="pt-BR" sz="3810" dirty="0" err="1"/>
              <a:t>estética</a:t>
            </a:r>
            <a:r>
              <a:rPr lang="en-GB" altLang="pt-BR" sz="3810" dirty="0"/>
              <a:t>.                                                                        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5639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598" y="592366"/>
            <a:ext cx="9248724" cy="512128"/>
          </a:xfrm>
        </p:spPr>
        <p:txBody>
          <a:bodyPr>
            <a:spAutoFit/>
          </a:bodyPr>
          <a:lstStyle/>
          <a:p>
            <a:pPr algn="ctr">
              <a:lnSpc>
                <a:spcPct val="62000"/>
              </a:lnSpc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b="1" dirty="0"/>
              <a:t>56 a 63 </a:t>
            </a:r>
            <a:r>
              <a:rPr lang="en-GB" altLang="pt-BR" b="1" dirty="0" err="1"/>
              <a:t>anos</a:t>
            </a:r>
            <a:r>
              <a:rPr lang="en-GB" altLang="pt-BR" b="1" dirty="0"/>
              <a:t>: </a:t>
            </a:r>
            <a:r>
              <a:rPr lang="en-GB" altLang="pt-BR" b="1" dirty="0" err="1"/>
              <a:t>Homem</a:t>
            </a:r>
            <a:r>
              <a:rPr lang="en-GB" altLang="pt-BR" b="1" dirty="0"/>
              <a:t> </a:t>
            </a:r>
            <a:r>
              <a:rPr lang="en-GB" altLang="pt-BR" b="1" dirty="0" err="1"/>
              <a:t>Espírito</a:t>
            </a:r>
            <a:endParaRPr lang="en-GB" altLang="pt-BR" b="1" dirty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23270" y="1426770"/>
            <a:ext cx="9248724" cy="5139805"/>
          </a:xfrm>
        </p:spPr>
        <p:txBody>
          <a:bodyPr anchor="ctr">
            <a:spAutoFit/>
          </a:bodyPr>
          <a:lstStyle/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600" dirty="0"/>
              <a:t>- </a:t>
            </a:r>
            <a:r>
              <a:rPr lang="en-GB" altLang="pt-BR" sz="3600" dirty="0" err="1"/>
              <a:t>Crise</a:t>
            </a:r>
            <a:r>
              <a:rPr lang="en-GB" altLang="pt-BR" sz="3600" dirty="0"/>
              <a:t>: </a:t>
            </a:r>
            <a:r>
              <a:rPr lang="en-GB" altLang="pt-BR" sz="3600" dirty="0" err="1"/>
              <a:t>andropausa</a:t>
            </a:r>
            <a:r>
              <a:rPr lang="en-GB" altLang="pt-BR" sz="3600" dirty="0"/>
              <a:t>                                          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600" dirty="0"/>
              <a:t>- </a:t>
            </a:r>
            <a:r>
              <a:rPr lang="en-GB" altLang="pt-BR" sz="3600" dirty="0" err="1"/>
              <a:t>Doenças</a:t>
            </a:r>
            <a:r>
              <a:rPr lang="en-GB" altLang="pt-BR" sz="3600" dirty="0"/>
              <a:t> </a:t>
            </a:r>
            <a:r>
              <a:rPr lang="en-GB" altLang="pt-BR" sz="3600" dirty="0" err="1"/>
              <a:t>físicas</a:t>
            </a:r>
            <a:r>
              <a:rPr lang="en-GB" altLang="pt-BR" sz="3600" dirty="0"/>
              <a:t>                                              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600" dirty="0"/>
              <a:t> - </a:t>
            </a:r>
            <a:r>
              <a:rPr lang="en-GB" altLang="pt-BR" sz="3600" dirty="0" err="1"/>
              <a:t>Diminuição</a:t>
            </a:r>
            <a:r>
              <a:rPr lang="en-GB" altLang="pt-BR" sz="3600" dirty="0"/>
              <a:t> dos </a:t>
            </a:r>
            <a:r>
              <a:rPr lang="en-GB" altLang="pt-BR" sz="3600" dirty="0" err="1"/>
              <a:t>sentidos</a:t>
            </a:r>
            <a:r>
              <a:rPr lang="en-GB" altLang="pt-BR" sz="3600" dirty="0"/>
              <a:t>: </a:t>
            </a:r>
            <a:r>
              <a:rPr lang="en-GB" altLang="pt-BR" sz="3600" dirty="0" err="1"/>
              <a:t>acende</a:t>
            </a:r>
            <a:r>
              <a:rPr lang="en-GB" altLang="pt-BR" sz="3600" dirty="0"/>
              <a:t> </a:t>
            </a:r>
            <a:r>
              <a:rPr lang="en-GB" altLang="pt-BR" sz="3600" dirty="0" err="1"/>
              <a:t>sua</a:t>
            </a:r>
            <a:r>
              <a:rPr lang="en-GB" altLang="pt-BR" sz="3600" dirty="0"/>
              <a:t> luz e </a:t>
            </a:r>
            <a:r>
              <a:rPr lang="en-GB" altLang="pt-BR" sz="3600" dirty="0" err="1"/>
              <a:t>os</a:t>
            </a:r>
            <a:r>
              <a:rPr lang="en-GB" altLang="pt-BR" sz="3600" dirty="0"/>
              <a:t> </a:t>
            </a:r>
            <a:r>
              <a:rPr lang="en-GB" altLang="pt-BR" sz="3600" dirty="0" err="1"/>
              <a:t>sentidos</a:t>
            </a:r>
            <a:r>
              <a:rPr lang="en-GB" altLang="pt-BR" sz="3600" dirty="0"/>
              <a:t> </a:t>
            </a:r>
            <a:r>
              <a:rPr lang="en-GB" altLang="pt-BR" sz="3600" dirty="0" err="1"/>
              <a:t>interiores</a:t>
            </a:r>
            <a:r>
              <a:rPr lang="en-GB" altLang="pt-BR" sz="3600" dirty="0"/>
              <a:t>.                                       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600" dirty="0"/>
              <a:t>- </a:t>
            </a:r>
            <a:r>
              <a:rPr lang="en-GB" altLang="pt-BR" sz="3600" dirty="0" err="1"/>
              <a:t>Abençoar</a:t>
            </a:r>
            <a:r>
              <a:rPr lang="en-GB" altLang="pt-BR" sz="3600" dirty="0"/>
              <a:t>.                                                       </a:t>
            </a:r>
          </a:p>
          <a:p>
            <a:pPr marL="0" indent="0" algn="ctr">
              <a:lnSpc>
                <a:spcPct val="62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endParaRPr lang="en-GB" alt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5805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598" y="501028"/>
            <a:ext cx="9248724" cy="694806"/>
          </a:xfrm>
        </p:spPr>
        <p:txBody>
          <a:bodyPr>
            <a:spAutoFit/>
          </a:bodyPr>
          <a:lstStyle/>
          <a:p>
            <a:pPr algn="ctr">
              <a:lnSpc>
                <a:spcPct val="62000"/>
              </a:lnSpc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5715" b="1" dirty="0"/>
              <a:t>A </a:t>
            </a:r>
            <a:r>
              <a:rPr lang="en-GB" altLang="pt-BR" sz="5715" b="1" dirty="0" err="1"/>
              <a:t>partir</a:t>
            </a:r>
            <a:r>
              <a:rPr lang="en-GB" altLang="pt-BR" sz="5715" b="1" dirty="0"/>
              <a:t> de 63 </a:t>
            </a:r>
            <a:r>
              <a:rPr lang="en-GB" altLang="pt-BR" sz="5715" b="1" dirty="0" err="1"/>
              <a:t>anos</a:t>
            </a:r>
            <a:endParaRPr lang="en-GB" altLang="pt-BR" sz="5715" b="1" dirty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43060" y="1595245"/>
            <a:ext cx="9248724" cy="4546181"/>
          </a:xfrm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600" dirty="0"/>
              <a:t>Livres.   </a:t>
            </a: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600" dirty="0" err="1"/>
              <a:t>Doar</a:t>
            </a:r>
            <a:r>
              <a:rPr lang="en-GB" altLang="pt-BR" sz="3600" dirty="0"/>
              <a:t> </a:t>
            </a:r>
            <a:r>
              <a:rPr lang="en-GB" altLang="pt-BR" sz="3600" dirty="0" err="1"/>
              <a:t>frutos</a:t>
            </a:r>
            <a:r>
              <a:rPr lang="en-GB" altLang="pt-BR" sz="3600" dirty="0"/>
              <a:t> da </a:t>
            </a:r>
            <a:r>
              <a:rPr lang="en-GB" altLang="pt-BR" sz="3600" dirty="0" err="1"/>
              <a:t>vida</a:t>
            </a:r>
            <a:r>
              <a:rPr lang="en-GB" altLang="pt-BR" sz="3600" dirty="0"/>
              <a:t>.                                       </a:t>
            </a: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600" dirty="0" err="1"/>
              <a:t>Pode</a:t>
            </a:r>
            <a:r>
              <a:rPr lang="en-GB" altLang="pt-BR" sz="3600" dirty="0"/>
              <a:t> </a:t>
            </a:r>
            <a:r>
              <a:rPr lang="en-GB" altLang="pt-BR" sz="3600" dirty="0" err="1"/>
              <a:t>melhorar</a:t>
            </a:r>
            <a:r>
              <a:rPr lang="en-GB" altLang="pt-BR" sz="3600" dirty="0"/>
              <a:t> </a:t>
            </a:r>
            <a:r>
              <a:rPr lang="en-GB" altLang="pt-BR" sz="3600" dirty="0" err="1"/>
              <a:t>doenças</a:t>
            </a:r>
            <a:r>
              <a:rPr lang="en-GB" altLang="pt-BR" sz="3600" dirty="0"/>
              <a:t> </a:t>
            </a:r>
            <a:r>
              <a:rPr lang="en-GB" altLang="pt-BR" sz="3600" dirty="0" err="1"/>
              <a:t>físicas</a:t>
            </a:r>
            <a:r>
              <a:rPr lang="en-GB" altLang="pt-BR" sz="3600" dirty="0"/>
              <a:t>.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3600" dirty="0"/>
              <a:t>- </a:t>
            </a:r>
            <a:r>
              <a:rPr lang="en-GB" altLang="pt-BR" sz="3600" b="1" i="1" dirty="0" err="1"/>
              <a:t>Missão</a:t>
            </a:r>
            <a:r>
              <a:rPr lang="en-GB" altLang="pt-BR" sz="3600" b="1" i="1" dirty="0"/>
              <a:t> do </a:t>
            </a:r>
            <a:r>
              <a:rPr lang="en-GB" altLang="pt-BR" sz="3600" b="1" i="1" dirty="0" err="1"/>
              <a:t>idoso</a:t>
            </a:r>
            <a:r>
              <a:rPr lang="en-GB" altLang="pt-BR" sz="3600" b="1" i="1" dirty="0"/>
              <a:t>: </a:t>
            </a:r>
            <a:r>
              <a:rPr lang="en-GB" altLang="pt-BR" sz="3600" b="1" i="1" dirty="0" err="1"/>
              <a:t>trazer</a:t>
            </a:r>
            <a:r>
              <a:rPr lang="en-GB" altLang="pt-BR" sz="3600" b="1" i="1" dirty="0"/>
              <a:t> o </a:t>
            </a:r>
            <a:r>
              <a:rPr lang="en-GB" altLang="pt-BR" sz="3600" b="1" i="1" dirty="0" err="1"/>
              <a:t>espiritual</a:t>
            </a:r>
            <a:r>
              <a:rPr lang="en-GB" altLang="pt-BR" sz="3600" b="1" i="1" dirty="0"/>
              <a:t> para a terra.                                             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3146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/>
          </p:nvPr>
        </p:nvSpPr>
        <p:spPr>
          <a:xfrm>
            <a:off x="1802296" y="501028"/>
            <a:ext cx="8913026" cy="694806"/>
          </a:xfrm>
        </p:spPr>
        <p:txBody>
          <a:bodyPr wrap="square">
            <a:spAutoFit/>
          </a:bodyPr>
          <a:lstStyle/>
          <a:p>
            <a:pPr>
              <a:lnSpc>
                <a:spcPct val="62000"/>
              </a:lnSpc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5715" b="1" dirty="0" err="1"/>
              <a:t>Referências</a:t>
            </a:r>
            <a:r>
              <a:rPr lang="en-GB" altLang="pt-BR" sz="5715" b="1" dirty="0"/>
              <a:t> </a:t>
            </a: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43060" y="1319358"/>
            <a:ext cx="9248724" cy="1493358"/>
          </a:xfrm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pt-BR" sz="3200" dirty="0" err="1"/>
              <a:t>Crottogini</a:t>
            </a:r>
            <a:r>
              <a:rPr lang="pt-BR" sz="3200" dirty="0"/>
              <a:t>, Roberto. </a:t>
            </a:r>
            <a:r>
              <a:rPr lang="en-GB" altLang="pt-BR" sz="3200" b="1" dirty="0"/>
              <a:t>La Tierra </a:t>
            </a:r>
            <a:r>
              <a:rPr lang="en-GB" altLang="pt-BR" sz="3200" b="1" dirty="0" err="1"/>
              <a:t>como</a:t>
            </a:r>
            <a:r>
              <a:rPr lang="en-GB" altLang="pt-BR" sz="3200" b="1" dirty="0"/>
              <a:t> Escuela. Ed </a:t>
            </a:r>
            <a:r>
              <a:rPr lang="en-GB" altLang="pt-BR" sz="3200" dirty="0" err="1"/>
              <a:t>Antroposofica</a:t>
            </a:r>
            <a:r>
              <a:rPr lang="en-GB" altLang="pt-BR" sz="3200" dirty="0"/>
              <a:t>, 2015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286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6914" y="365125"/>
            <a:ext cx="9916886" cy="1325563"/>
          </a:xfrm>
        </p:spPr>
        <p:txBody>
          <a:bodyPr>
            <a:normAutofit/>
          </a:bodyPr>
          <a:lstStyle/>
          <a:p>
            <a:r>
              <a:rPr lang="pt-BR" sz="4800" b="1" dirty="0"/>
              <a:t>Desenvolvimento humano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6524" y="1825625"/>
            <a:ext cx="10027276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3200" dirty="0"/>
              <a:t>Estudar o desenvolvimento humano significa conhecer as características comuns de uma faixa etária, permitindo-nos conhecer as individualidades, o que nos torna mais aptos para a observação e a interpretação dos comportamentos.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6818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4208" y="486505"/>
            <a:ext cx="6324578" cy="3195274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93000"/>
              </a:lnSpc>
              <a:spcAft>
                <a:spcPct val="0"/>
              </a:spcAft>
              <a:buSzPct val="45000"/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6000" b="1" dirty="0">
                <a:latin typeface="+mj-lt"/>
              </a:rPr>
              <a:t>A </a:t>
            </a:r>
            <a:r>
              <a:rPr lang="en-GB" altLang="pt-BR" sz="6000" b="1" dirty="0" err="1">
                <a:latin typeface="+mj-lt"/>
              </a:rPr>
              <a:t>Biografia</a:t>
            </a:r>
            <a:r>
              <a:rPr lang="en-GB" altLang="pt-BR" sz="6000" b="1" dirty="0">
                <a:latin typeface="+mj-lt"/>
              </a:rPr>
              <a:t> Humana</a:t>
            </a:r>
            <a:r>
              <a:rPr lang="en-GB" altLang="pt-BR" sz="6000" dirty="0">
                <a:latin typeface="+mj-lt"/>
              </a:rPr>
              <a:t/>
            </a:r>
            <a:br>
              <a:rPr lang="en-GB" altLang="pt-BR" sz="6000" dirty="0">
                <a:latin typeface="+mj-lt"/>
              </a:rPr>
            </a:br>
            <a:r>
              <a:rPr lang="en-GB" altLang="pt-BR" sz="3387" b="1" i="1" dirty="0"/>
              <a:t/>
            </a:r>
            <a:br>
              <a:rPr lang="en-GB" altLang="pt-BR" sz="3387" b="1" i="1" dirty="0"/>
            </a:br>
            <a:r>
              <a:rPr lang="en-GB" altLang="pt-BR" sz="3387" b="1" i="1" dirty="0"/>
              <a:t>Rudolf </a:t>
            </a:r>
            <a:r>
              <a:rPr lang="en-GB" altLang="pt-BR" sz="3387" b="1" i="1" dirty="0" err="1"/>
              <a:t>Steinner</a:t>
            </a:r>
            <a:endParaRPr lang="en-GB" altLang="pt-BR" sz="3387" b="1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18713"/>
            <a:ext cx="5212702" cy="1847040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Mônica da Cunha Oliveira</a:t>
            </a:r>
            <a:endParaRPr lang="pt-BR" sz="2800" dirty="0">
              <a:hlinkClick r:id="rId3"/>
            </a:endParaRPr>
          </a:p>
          <a:p>
            <a:r>
              <a:rPr lang="pt-BR" sz="2800" dirty="0"/>
              <a:t>Yasmin Cunha de Oliveira</a:t>
            </a:r>
          </a:p>
          <a:p>
            <a:r>
              <a:rPr lang="pt-BR" sz="2800" dirty="0"/>
              <a:t>2018.1</a:t>
            </a:r>
          </a:p>
          <a:p>
            <a:r>
              <a:rPr lang="pt-BR" sz="2800" dirty="0"/>
              <a:t>Desenvolvimento do Ciclo de Vida</a:t>
            </a:r>
          </a:p>
        </p:txBody>
      </p:sp>
    </p:spTree>
    <p:extLst>
      <p:ext uri="{BB962C8B-B14F-4D97-AF65-F5344CB8AC3E}">
        <p14:creationId xmlns:p14="http://schemas.microsoft.com/office/powerpoint/2010/main" val="107514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66599" y="1615550"/>
            <a:ext cx="9258805" cy="4599657"/>
          </a:xfrm>
        </p:spPr>
        <p:txBody>
          <a:bodyPr anchor="ctr">
            <a:spAutoFit/>
          </a:bodyPr>
          <a:lstStyle/>
          <a:p>
            <a:pPr marL="221767" lvl="1" indent="0" algn="ctr">
              <a:lnSpc>
                <a:spcPct val="87000"/>
              </a:lnSpc>
              <a:spcAft>
                <a:spcPct val="0"/>
              </a:spcAft>
              <a:buSzPct val="45000"/>
              <a:buNone/>
            </a:pPr>
            <a:r>
              <a:rPr lang="en-GB" altLang="pt-BR" sz="6350" b="1" i="1" dirty="0"/>
              <a:t>O que é </a:t>
            </a:r>
            <a:r>
              <a:rPr lang="en-GB" altLang="pt-BR" sz="6350" b="1" i="1" dirty="0" err="1"/>
              <a:t>uma</a:t>
            </a:r>
            <a:r>
              <a:rPr lang="en-GB" altLang="pt-BR" sz="6350" b="1" i="1" dirty="0"/>
              <a:t> </a:t>
            </a:r>
            <a:r>
              <a:rPr lang="en-GB" altLang="pt-BR" sz="6350" b="1" i="1" dirty="0" err="1"/>
              <a:t>biografia</a:t>
            </a:r>
            <a:r>
              <a:rPr lang="en-GB" altLang="pt-BR" sz="6350" b="1" i="1" dirty="0"/>
              <a:t>?</a:t>
            </a:r>
          </a:p>
          <a:p>
            <a:pPr marL="221767" lvl="1" indent="0" algn="ctr">
              <a:lnSpc>
                <a:spcPct val="87000"/>
              </a:lnSpc>
              <a:spcAft>
                <a:spcPct val="0"/>
              </a:spcAft>
              <a:buSzPct val="45000"/>
              <a:buNone/>
            </a:pPr>
            <a:endParaRPr lang="en-GB" altLang="pt-BR" sz="6350" b="1" i="1" dirty="0"/>
          </a:p>
          <a:p>
            <a:pPr marL="221767" lvl="1" indent="0" algn="ctr">
              <a:lnSpc>
                <a:spcPct val="87000"/>
              </a:lnSpc>
              <a:spcAft>
                <a:spcPct val="0"/>
              </a:spcAft>
              <a:buSzPct val="45000"/>
              <a:buNone/>
            </a:pPr>
            <a:r>
              <a:rPr lang="en-GB" altLang="pt-BR" sz="6350" b="1" i="1" dirty="0" err="1"/>
              <a:t>Quem</a:t>
            </a:r>
            <a:r>
              <a:rPr lang="en-GB" altLang="pt-BR" sz="6350" b="1" i="1" dirty="0"/>
              <a:t> a </a:t>
            </a:r>
            <a:r>
              <a:rPr lang="en-GB" altLang="pt-BR" sz="6350" b="1" i="1" dirty="0" err="1"/>
              <a:t>escreve</a:t>
            </a:r>
            <a:r>
              <a:rPr lang="en-GB" altLang="pt-BR" sz="6350" b="1" i="1" dirty="0"/>
              <a:t>?</a:t>
            </a:r>
          </a:p>
          <a:p>
            <a:pPr marL="221767" lvl="1" indent="0" algn="ctr">
              <a:lnSpc>
                <a:spcPct val="87000"/>
              </a:lnSpc>
              <a:spcAft>
                <a:spcPct val="0"/>
              </a:spcAft>
              <a:buSzPct val="45000"/>
              <a:buNone/>
            </a:pPr>
            <a:endParaRPr lang="en-GB" altLang="pt-BR" sz="6350" b="1" i="1" dirty="0"/>
          </a:p>
          <a:p>
            <a:pPr marL="221767" lvl="1" indent="0" algn="ctr">
              <a:lnSpc>
                <a:spcPct val="87000"/>
              </a:lnSpc>
              <a:spcAft>
                <a:spcPct val="0"/>
              </a:spcAft>
              <a:buSzPct val="45000"/>
              <a:buNone/>
            </a:pPr>
            <a:endParaRPr lang="en-GB" altLang="pt-BR" sz="6350" b="1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4100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1466599" y="-346295"/>
            <a:ext cx="9257124" cy="2387770"/>
          </a:xfrm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5715" dirty="0"/>
              <a:t/>
            </a:r>
            <a:br>
              <a:rPr lang="en-GB" altLang="pt-BR" sz="5715" dirty="0"/>
            </a:br>
            <a:r>
              <a:rPr lang="en-GB" altLang="pt-BR" sz="5715" dirty="0"/>
              <a:t/>
            </a:r>
            <a:br>
              <a:rPr lang="en-GB" altLang="pt-BR" sz="5715" dirty="0"/>
            </a:br>
            <a:r>
              <a:rPr lang="en-GB" altLang="pt-BR" sz="5715" dirty="0" err="1"/>
              <a:t>Cada</a:t>
            </a:r>
            <a:r>
              <a:rPr lang="en-GB" altLang="pt-BR" sz="5715" dirty="0"/>
              <a:t> </a:t>
            </a:r>
            <a:r>
              <a:rPr lang="en-GB" altLang="pt-BR" sz="5715" dirty="0" err="1"/>
              <a:t>biografia</a:t>
            </a:r>
            <a:r>
              <a:rPr lang="en-GB" altLang="pt-BR" sz="5715" dirty="0"/>
              <a:t> é </a:t>
            </a:r>
            <a:r>
              <a:rPr lang="en-GB" altLang="pt-BR" sz="5715" dirty="0" err="1"/>
              <a:t>única</a:t>
            </a:r>
            <a:r>
              <a:rPr lang="en-GB" altLang="pt-BR" sz="5715" dirty="0"/>
              <a:t>.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66599" y="3142048"/>
            <a:ext cx="9257124" cy="1452577"/>
          </a:xfrm>
        </p:spPr>
        <p:txBody>
          <a:bodyPr anchor="ctr">
            <a:spAutoFit/>
          </a:bodyPr>
          <a:lstStyle/>
          <a:p>
            <a:pPr marL="0" lvl="1" indent="0" algn="ctr">
              <a:lnSpc>
                <a:spcPct val="87000"/>
              </a:lnSpc>
              <a:spcAft>
                <a:spcPct val="0"/>
              </a:spcAft>
              <a:buSzPct val="45000"/>
              <a:buNone/>
              <a:tabLst>
                <a:tab pos="0" algn="l"/>
                <a:tab pos="473774" algn="l"/>
                <a:tab pos="949229" algn="l"/>
                <a:tab pos="1424683" algn="l"/>
                <a:tab pos="1900138" algn="l"/>
                <a:tab pos="2375592" algn="l"/>
                <a:tab pos="2851048" algn="l"/>
                <a:tab pos="3326501" algn="l"/>
                <a:tab pos="3801957" algn="l"/>
                <a:tab pos="4277410" algn="l"/>
                <a:tab pos="4752866" algn="l"/>
                <a:tab pos="5228319" algn="l"/>
                <a:tab pos="5703775" algn="l"/>
                <a:tab pos="6179228" algn="l"/>
                <a:tab pos="6654684" algn="l"/>
                <a:tab pos="7130138" algn="l"/>
                <a:tab pos="7605593" algn="l"/>
                <a:tab pos="8081047" algn="l"/>
                <a:tab pos="8556502" algn="l"/>
                <a:tab pos="9031956" algn="l"/>
                <a:tab pos="9507411" algn="l"/>
              </a:tabLst>
            </a:pPr>
            <a:r>
              <a:rPr lang="en-GB" altLang="pt-BR" sz="5080" b="1" i="1" dirty="0"/>
              <a:t> </a:t>
            </a:r>
            <a:r>
              <a:rPr lang="en-GB" altLang="pt-BR" sz="5080" b="1" i="1" dirty="0" err="1"/>
              <a:t>Existem</a:t>
            </a:r>
            <a:r>
              <a:rPr lang="en-GB" altLang="pt-BR" sz="5080" b="1" i="1" dirty="0"/>
              <a:t> leis que </a:t>
            </a:r>
            <a:r>
              <a:rPr lang="en-GB" altLang="pt-BR" sz="5080" b="1" i="1" dirty="0" err="1"/>
              <a:t>regem</a:t>
            </a:r>
            <a:r>
              <a:rPr lang="en-GB" altLang="pt-BR" sz="5080" b="1" i="1" dirty="0"/>
              <a:t> o </a:t>
            </a:r>
            <a:r>
              <a:rPr lang="en-GB" altLang="pt-BR" sz="5080" b="1" i="1" dirty="0" err="1"/>
              <a:t>desenvolvimento</a:t>
            </a:r>
            <a:r>
              <a:rPr lang="en-GB" altLang="pt-BR" sz="5080" b="1" i="1" dirty="0"/>
              <a:t> </a:t>
            </a:r>
            <a:r>
              <a:rPr lang="en-GB" altLang="pt-BR" sz="5080" b="1" i="1" dirty="0" err="1"/>
              <a:t>humano</a:t>
            </a:r>
            <a:r>
              <a:rPr lang="en-GB" altLang="pt-BR" sz="5080" b="1" i="1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19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258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33550" y="1757888"/>
            <a:ext cx="8848422" cy="3913892"/>
          </a:xfrm>
        </p:spPr>
        <p:txBody>
          <a:bodyPr wrap="square" anchor="ctr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GB" altLang="pt-BR" sz="4000" dirty="0">
                <a:latin typeface="+mj-lt"/>
              </a:rPr>
              <a:t>A </a:t>
            </a:r>
            <a:r>
              <a:rPr lang="en-GB" altLang="pt-BR" sz="4000" dirty="0" err="1">
                <a:latin typeface="+mj-lt"/>
              </a:rPr>
              <a:t>biografia</a:t>
            </a:r>
            <a:r>
              <a:rPr lang="en-GB" altLang="pt-BR" sz="4000" dirty="0">
                <a:latin typeface="+mj-lt"/>
              </a:rPr>
              <a:t> </a:t>
            </a:r>
            <a:r>
              <a:rPr lang="en-GB" altLang="pt-BR" sz="4000" dirty="0" err="1">
                <a:latin typeface="+mj-lt"/>
              </a:rPr>
              <a:t>humana</a:t>
            </a:r>
            <a:r>
              <a:rPr lang="en-GB" altLang="pt-BR" sz="4000" dirty="0">
                <a:latin typeface="+mj-lt"/>
              </a:rPr>
              <a:t> com </a:t>
            </a:r>
            <a:r>
              <a:rPr lang="en-GB" altLang="pt-BR" sz="4000" dirty="0" err="1">
                <a:latin typeface="+mj-lt"/>
              </a:rPr>
              <a:t>suas</a:t>
            </a:r>
            <a:r>
              <a:rPr lang="en-GB" altLang="pt-BR" sz="4000" dirty="0">
                <a:latin typeface="+mj-lt"/>
              </a:rPr>
              <a:t> </a:t>
            </a:r>
            <a:r>
              <a:rPr lang="en-GB" altLang="pt-BR" sz="4000" dirty="0" err="1">
                <a:latin typeface="+mj-lt"/>
              </a:rPr>
              <a:t>fases</a:t>
            </a:r>
            <a:r>
              <a:rPr lang="en-GB" altLang="pt-BR" sz="4000" dirty="0">
                <a:latin typeface="+mj-lt"/>
              </a:rPr>
              <a:t> e crises é um continuo </a:t>
            </a:r>
            <a:r>
              <a:rPr lang="en-GB" altLang="pt-BR" sz="4000" dirty="0" err="1">
                <a:latin typeface="+mj-lt"/>
              </a:rPr>
              <a:t>processo</a:t>
            </a:r>
            <a:r>
              <a:rPr lang="en-GB" altLang="pt-BR" sz="4000" dirty="0">
                <a:latin typeface="+mj-lt"/>
              </a:rPr>
              <a:t> de </a:t>
            </a:r>
            <a:r>
              <a:rPr lang="en-GB" altLang="pt-BR" sz="4000" dirty="0" err="1">
                <a:latin typeface="+mj-lt"/>
              </a:rPr>
              <a:t>aprendizagem</a:t>
            </a:r>
            <a:r>
              <a:rPr lang="en-GB" altLang="pt-BR" sz="4000" dirty="0">
                <a:latin typeface="+mj-lt"/>
              </a:rPr>
              <a:t>.</a:t>
            </a:r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endParaRPr lang="en-GB" altLang="pt-BR" sz="4000" dirty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46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9390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2" y="326995"/>
            <a:ext cx="11373967" cy="624122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22118" y="3159616"/>
            <a:ext cx="1095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Nascimento							            	Morte</a:t>
            </a:r>
          </a:p>
        </p:txBody>
      </p:sp>
      <p:sp>
        <p:nvSpPr>
          <p:cNvPr id="5" name="Retângulo 4"/>
          <p:cNvSpPr/>
          <p:nvPr/>
        </p:nvSpPr>
        <p:spPr>
          <a:xfrm>
            <a:off x="3048000" y="4989596"/>
            <a:ext cx="609600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29"/>
              </a:spcBef>
              <a:spcAft>
                <a:spcPct val="0"/>
              </a:spcAft>
              <a:buClr>
                <a:srgbClr val="00CC00"/>
              </a:buClr>
              <a:buSzPct val="100000"/>
              <a:buNone/>
            </a:pPr>
            <a:r>
              <a:rPr lang="en-GB" altLang="pt-BR" sz="2400" b="1" dirty="0" err="1"/>
              <a:t>Processo</a:t>
            </a:r>
            <a:r>
              <a:rPr lang="en-GB" altLang="pt-BR" sz="2400" b="1" dirty="0"/>
              <a:t> de </a:t>
            </a:r>
            <a:r>
              <a:rPr lang="en-GB" altLang="pt-BR" sz="2400" b="1" dirty="0" err="1"/>
              <a:t>morte</a:t>
            </a:r>
            <a:r>
              <a:rPr lang="en-GB" altLang="pt-BR" sz="2400" b="1" dirty="0"/>
              <a:t> </a:t>
            </a:r>
            <a:r>
              <a:rPr lang="en-GB" altLang="pt-BR" sz="2400" b="1" dirty="0" err="1"/>
              <a:t>inicia</a:t>
            </a:r>
            <a:r>
              <a:rPr lang="en-GB" altLang="pt-BR" sz="2400" b="1" dirty="0"/>
              <a:t> </a:t>
            </a:r>
            <a:r>
              <a:rPr lang="en-GB" altLang="pt-BR" sz="2400" b="1" dirty="0" err="1"/>
              <a:t>desde</a:t>
            </a:r>
            <a:r>
              <a:rPr lang="en-GB" altLang="pt-BR" sz="2400" b="1" dirty="0"/>
              <a:t> o </a:t>
            </a:r>
            <a:r>
              <a:rPr lang="en-GB" altLang="pt-BR" sz="2400" b="1" dirty="0" err="1"/>
              <a:t>nascimento</a:t>
            </a:r>
            <a:endParaRPr lang="en-GB" altLang="pt-BR" sz="2400" b="1" dirty="0"/>
          </a:p>
          <a:p>
            <a:pPr algn="ctr">
              <a:spcBef>
                <a:spcPts val="529"/>
              </a:spcBef>
              <a:spcAft>
                <a:spcPct val="0"/>
              </a:spcAft>
              <a:buClr>
                <a:srgbClr val="00CC00"/>
              </a:buClr>
              <a:buSzPct val="100000"/>
            </a:pPr>
            <a:r>
              <a:rPr lang="en-GB" altLang="pt-BR" sz="2400" b="1" dirty="0"/>
              <a:t>Vida </a:t>
            </a:r>
            <a:r>
              <a:rPr lang="en-GB" altLang="pt-BR" sz="2400" b="1" dirty="0" err="1"/>
              <a:t>sempre</a:t>
            </a:r>
            <a:r>
              <a:rPr lang="en-GB" altLang="pt-BR" sz="2400" b="1" dirty="0"/>
              <a:t> </a:t>
            </a:r>
            <a:r>
              <a:rPr lang="en-GB" altLang="pt-BR" sz="2400" b="1" dirty="0" err="1"/>
              <a:t>presente</a:t>
            </a:r>
            <a:endParaRPr lang="en-GB" altLang="pt-BR" sz="2400" b="1" dirty="0"/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ct val="0"/>
              </a:spcAft>
              <a:buClr>
                <a:srgbClr val="00CC00"/>
              </a:buClr>
              <a:buSzPct val="100000"/>
              <a:buNone/>
            </a:pPr>
            <a:r>
              <a:rPr lang="en-GB" altLang="pt-BR" sz="2400" b="1" dirty="0" err="1"/>
              <a:t>Cuidar</a:t>
            </a:r>
            <a:r>
              <a:rPr lang="en-GB" altLang="pt-BR" sz="2400" b="1" dirty="0"/>
              <a:t> da </a:t>
            </a:r>
            <a:r>
              <a:rPr lang="en-GB" altLang="pt-BR" sz="2400" b="1" dirty="0" err="1"/>
              <a:t>vida</a:t>
            </a:r>
            <a:endParaRPr lang="en-GB" alt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50028" y="706039"/>
            <a:ext cx="310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+mj-lt"/>
              </a:rPr>
              <a:t>Vida</a:t>
            </a:r>
            <a:endParaRPr lang="pt-B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62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pt-BR" altLang="pt-BR"/>
              <a:t>  </a:t>
            </a:r>
          </a:p>
        </p:txBody>
      </p:sp>
      <p:pic>
        <p:nvPicPr>
          <p:cNvPr id="48131" name="Picture 3" descr="10 apag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198248"/>
            <a:ext cx="10287001" cy="662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293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596</Words>
  <Application>Microsoft Office PowerPoint</Application>
  <PresentationFormat>Widescreen</PresentationFormat>
  <Paragraphs>171</Paragraphs>
  <Slides>26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StarSymbol</vt:lpstr>
      <vt:lpstr>Times New Roman</vt:lpstr>
      <vt:lpstr>Tema do Office</vt:lpstr>
      <vt:lpstr>Desenvolvimento do Ciclo de Vida</vt:lpstr>
      <vt:lpstr>Desenvolvimento humano</vt:lpstr>
      <vt:lpstr>Desenvolvimento humano</vt:lpstr>
      <vt:lpstr>A Biografia Humana  Rudolf Steinner</vt:lpstr>
      <vt:lpstr>Apresentação do PowerPoint</vt:lpstr>
      <vt:lpstr>  Cada biografia é única.</vt:lpstr>
      <vt:lpstr>Apresentação do PowerPoint</vt:lpstr>
      <vt:lpstr>Apresentação do PowerPoint</vt:lpstr>
      <vt:lpstr>  </vt:lpstr>
      <vt:lpstr>Apresentação do PowerPoint</vt:lpstr>
      <vt:lpstr>0 a 7 anos </vt:lpstr>
      <vt:lpstr>Apresentação do PowerPoint</vt:lpstr>
      <vt:lpstr>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42 a 49 anos: Personalidade espiritual</vt:lpstr>
      <vt:lpstr>49 a 56 anos: Espírito vital</vt:lpstr>
      <vt:lpstr>56 a 63 anos: Homem Espírito</vt:lpstr>
      <vt:lpstr>A partir de 63 anos</vt:lpstr>
      <vt:lpstr>Referências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Sobre a dor</dc:title>
  <dc:creator>Yasmin</dc:creator>
  <cp:lastModifiedBy>Carla da Silva Santos</cp:lastModifiedBy>
  <cp:revision>38</cp:revision>
  <dcterms:created xsi:type="dcterms:W3CDTF">2017-06-08T07:34:28Z</dcterms:created>
  <dcterms:modified xsi:type="dcterms:W3CDTF">2018-09-27T11:36:30Z</dcterms:modified>
</cp:coreProperties>
</file>