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6"/>
  </p:notesMasterIdLst>
  <p:sldIdLst>
    <p:sldId id="256" r:id="rId2"/>
    <p:sldId id="372" r:id="rId3"/>
    <p:sldId id="259" r:id="rId4"/>
    <p:sldId id="263" r:id="rId5"/>
    <p:sldId id="288" r:id="rId6"/>
    <p:sldId id="264" r:id="rId7"/>
    <p:sldId id="265" r:id="rId8"/>
    <p:sldId id="266" r:id="rId9"/>
    <p:sldId id="267" r:id="rId10"/>
    <p:sldId id="268" r:id="rId11"/>
    <p:sldId id="330" r:id="rId12"/>
    <p:sldId id="270" r:id="rId13"/>
    <p:sldId id="271" r:id="rId14"/>
    <p:sldId id="274" r:id="rId15"/>
    <p:sldId id="290" r:id="rId16"/>
    <p:sldId id="291" r:id="rId17"/>
    <p:sldId id="324" r:id="rId18"/>
    <p:sldId id="325" r:id="rId19"/>
    <p:sldId id="326" r:id="rId20"/>
    <p:sldId id="373" r:id="rId21"/>
    <p:sldId id="289" r:id="rId22"/>
    <p:sldId id="329" r:id="rId23"/>
    <p:sldId id="285" r:id="rId24"/>
    <p:sldId id="292" r:id="rId25"/>
    <p:sldId id="286" r:id="rId26"/>
    <p:sldId id="321" r:id="rId27"/>
    <p:sldId id="367" r:id="rId28"/>
    <p:sldId id="332" r:id="rId29"/>
    <p:sldId id="293" r:id="rId30"/>
    <p:sldId id="343" r:id="rId31"/>
    <p:sldId id="333" r:id="rId32"/>
    <p:sldId id="334" r:id="rId33"/>
    <p:sldId id="335" r:id="rId34"/>
    <p:sldId id="336" r:id="rId35"/>
    <p:sldId id="337" r:id="rId36"/>
    <p:sldId id="338" r:id="rId37"/>
    <p:sldId id="374" r:id="rId38"/>
    <p:sldId id="341" r:id="rId39"/>
    <p:sldId id="342" r:id="rId40"/>
    <p:sldId id="344" r:id="rId41"/>
    <p:sldId id="345" r:id="rId42"/>
    <p:sldId id="346" r:id="rId43"/>
    <p:sldId id="347" r:id="rId44"/>
    <p:sldId id="349" r:id="rId45"/>
    <p:sldId id="369" r:id="rId46"/>
    <p:sldId id="350" r:id="rId47"/>
    <p:sldId id="351" r:id="rId48"/>
    <p:sldId id="352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294" r:id="rId60"/>
    <p:sldId id="364" r:id="rId61"/>
    <p:sldId id="365" r:id="rId62"/>
    <p:sldId id="366" r:id="rId63"/>
    <p:sldId id="370" r:id="rId64"/>
    <p:sldId id="371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8656D-A22B-4E4D-AF3F-7BCFE4B6C33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A776872-C48D-43E9-8265-CB51B2D17E88}">
      <dgm:prSet phldrT="[Texto]" custT="1"/>
      <dgm:spPr/>
      <dgm:t>
        <a:bodyPr/>
        <a:lstStyle/>
        <a:p>
          <a:r>
            <a:rPr lang="pt-BR" sz="4000" dirty="0"/>
            <a:t>Estratégia de Busca</a:t>
          </a:r>
        </a:p>
      </dgm:t>
    </dgm:pt>
    <dgm:pt modelId="{BB33145D-3E63-4F64-863B-B7C1081CB4CD}" type="parTrans" cxnId="{A57B087E-777A-4CAE-A127-FD71BA1AEBBB}">
      <dgm:prSet/>
      <dgm:spPr/>
      <dgm:t>
        <a:bodyPr/>
        <a:lstStyle/>
        <a:p>
          <a:endParaRPr lang="pt-BR"/>
        </a:p>
      </dgm:t>
    </dgm:pt>
    <dgm:pt modelId="{707AA566-B3A2-4A44-9009-2A1211F5F88E}" type="sibTrans" cxnId="{A57B087E-777A-4CAE-A127-FD71BA1AEBBB}">
      <dgm:prSet/>
      <dgm:spPr/>
      <dgm:t>
        <a:bodyPr/>
        <a:lstStyle/>
        <a:p>
          <a:endParaRPr lang="pt-BR"/>
        </a:p>
      </dgm:t>
    </dgm:pt>
    <dgm:pt modelId="{3DD0D56D-A6E8-4D6B-9734-8168F1E94CF9}">
      <dgm:prSet phldrT="[Texto]"/>
      <dgm:spPr/>
      <dgm:t>
        <a:bodyPr/>
        <a:lstStyle/>
        <a:p>
          <a:r>
            <a:rPr lang="pt-BR" dirty="0"/>
            <a:t>Tipo de estudo </a:t>
          </a:r>
        </a:p>
      </dgm:t>
    </dgm:pt>
    <dgm:pt modelId="{2F66D9EC-4EF9-44A6-8245-62FEB6275994}" type="parTrans" cxnId="{29216690-366E-43D9-A6FB-8E4733EFF4C5}">
      <dgm:prSet/>
      <dgm:spPr/>
      <dgm:t>
        <a:bodyPr/>
        <a:lstStyle/>
        <a:p>
          <a:endParaRPr lang="pt-BR"/>
        </a:p>
      </dgm:t>
    </dgm:pt>
    <dgm:pt modelId="{0FA2E291-931B-4F70-A4A7-5CCED5E38283}" type="sibTrans" cxnId="{29216690-366E-43D9-A6FB-8E4733EFF4C5}">
      <dgm:prSet/>
      <dgm:spPr/>
      <dgm:t>
        <a:bodyPr/>
        <a:lstStyle/>
        <a:p>
          <a:endParaRPr lang="pt-BR"/>
        </a:p>
      </dgm:t>
    </dgm:pt>
    <dgm:pt modelId="{E4683DF2-1EAE-457E-A98F-92B3AE688B17}">
      <dgm:prSet phldrT="[Texto]"/>
      <dgm:spPr/>
      <dgm:t>
        <a:bodyPr/>
        <a:lstStyle/>
        <a:p>
          <a:r>
            <a:rPr lang="pt-BR" dirty="0"/>
            <a:t>Situação clínica </a:t>
          </a:r>
        </a:p>
      </dgm:t>
    </dgm:pt>
    <dgm:pt modelId="{C7133561-D889-445C-AAFE-295F587F941E}" type="parTrans" cxnId="{E7841CC5-8801-48C7-ACA6-05A33ABD5E03}">
      <dgm:prSet/>
      <dgm:spPr/>
      <dgm:t>
        <a:bodyPr/>
        <a:lstStyle/>
        <a:p>
          <a:endParaRPr lang="pt-BR"/>
        </a:p>
      </dgm:t>
    </dgm:pt>
    <dgm:pt modelId="{5E58DEA4-FCA1-4171-B01B-B2C35CAADB1F}" type="sibTrans" cxnId="{E7841CC5-8801-48C7-ACA6-05A33ABD5E03}">
      <dgm:prSet/>
      <dgm:spPr/>
      <dgm:t>
        <a:bodyPr/>
        <a:lstStyle/>
        <a:p>
          <a:endParaRPr lang="pt-BR"/>
        </a:p>
      </dgm:t>
    </dgm:pt>
    <dgm:pt modelId="{E334A4B7-88EA-4B49-B36F-3216AD57092C}">
      <dgm:prSet phldrT="[Texto]"/>
      <dgm:spPr/>
      <dgm:t>
        <a:bodyPr/>
        <a:lstStyle/>
        <a:p>
          <a:r>
            <a:rPr lang="pt-BR" dirty="0"/>
            <a:t>Intervenção</a:t>
          </a:r>
        </a:p>
      </dgm:t>
    </dgm:pt>
    <dgm:pt modelId="{6EAF1EF3-06C7-40A2-BB65-A2D2309AC381}" type="parTrans" cxnId="{04703840-F2CB-4990-B898-EE1E30474E66}">
      <dgm:prSet/>
      <dgm:spPr/>
      <dgm:t>
        <a:bodyPr/>
        <a:lstStyle/>
        <a:p>
          <a:endParaRPr lang="pt-BR"/>
        </a:p>
      </dgm:t>
    </dgm:pt>
    <dgm:pt modelId="{E4AA9C49-63F1-4879-9AB9-415F1DBA250D}" type="sibTrans" cxnId="{04703840-F2CB-4990-B898-EE1E30474E66}">
      <dgm:prSet/>
      <dgm:spPr/>
      <dgm:t>
        <a:bodyPr/>
        <a:lstStyle/>
        <a:p>
          <a:endParaRPr lang="pt-BR"/>
        </a:p>
      </dgm:t>
    </dgm:pt>
    <dgm:pt modelId="{A5A6271E-4441-4FC4-A347-B0E7CE4E9601}" type="pres">
      <dgm:prSet presAssocID="{1938656D-A22B-4E4D-AF3F-7BCFE4B6C3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6F7D68A-E8CA-46D9-BDEC-F4C5863F2842}" type="pres">
      <dgm:prSet presAssocID="{5A776872-C48D-43E9-8265-CB51B2D17E88}" presName="linNode" presStyleCnt="0"/>
      <dgm:spPr/>
    </dgm:pt>
    <dgm:pt modelId="{C5F440F8-3C4C-49A9-BE8A-659FDE242027}" type="pres">
      <dgm:prSet presAssocID="{5A776872-C48D-43E9-8265-CB51B2D17E8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87A73F-2149-4BC3-BEF5-A765C3EC3600}" type="pres">
      <dgm:prSet presAssocID="{5A776872-C48D-43E9-8265-CB51B2D17E8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2936FC6-05AB-4E65-B0E3-17967B19234C}" type="presOf" srcId="{E4683DF2-1EAE-457E-A98F-92B3AE688B17}" destId="{3F87A73F-2149-4BC3-BEF5-A765C3EC3600}" srcOrd="0" destOrd="1" presId="urn:microsoft.com/office/officeart/2005/8/layout/vList5"/>
    <dgm:cxn modelId="{2F189D74-9F4B-4AC4-9DD5-4C995A205242}" type="presOf" srcId="{1938656D-A22B-4E4D-AF3F-7BCFE4B6C33D}" destId="{A5A6271E-4441-4FC4-A347-B0E7CE4E9601}" srcOrd="0" destOrd="0" presId="urn:microsoft.com/office/officeart/2005/8/layout/vList5"/>
    <dgm:cxn modelId="{E7841CC5-8801-48C7-ACA6-05A33ABD5E03}" srcId="{5A776872-C48D-43E9-8265-CB51B2D17E88}" destId="{E4683DF2-1EAE-457E-A98F-92B3AE688B17}" srcOrd="1" destOrd="0" parTransId="{C7133561-D889-445C-AAFE-295F587F941E}" sibTransId="{5E58DEA4-FCA1-4171-B01B-B2C35CAADB1F}"/>
    <dgm:cxn modelId="{29216690-366E-43D9-A6FB-8E4733EFF4C5}" srcId="{5A776872-C48D-43E9-8265-CB51B2D17E88}" destId="{3DD0D56D-A6E8-4D6B-9734-8168F1E94CF9}" srcOrd="0" destOrd="0" parTransId="{2F66D9EC-4EF9-44A6-8245-62FEB6275994}" sibTransId="{0FA2E291-931B-4F70-A4A7-5CCED5E38283}"/>
    <dgm:cxn modelId="{F314B04E-DDDC-4779-BF25-21E456A64F5D}" type="presOf" srcId="{3DD0D56D-A6E8-4D6B-9734-8168F1E94CF9}" destId="{3F87A73F-2149-4BC3-BEF5-A765C3EC3600}" srcOrd="0" destOrd="0" presId="urn:microsoft.com/office/officeart/2005/8/layout/vList5"/>
    <dgm:cxn modelId="{8BA75A99-340C-48BD-8E72-5AA1EE81F36D}" type="presOf" srcId="{E334A4B7-88EA-4B49-B36F-3216AD57092C}" destId="{3F87A73F-2149-4BC3-BEF5-A765C3EC3600}" srcOrd="0" destOrd="2" presId="urn:microsoft.com/office/officeart/2005/8/layout/vList5"/>
    <dgm:cxn modelId="{A57B087E-777A-4CAE-A127-FD71BA1AEBBB}" srcId="{1938656D-A22B-4E4D-AF3F-7BCFE4B6C33D}" destId="{5A776872-C48D-43E9-8265-CB51B2D17E88}" srcOrd="0" destOrd="0" parTransId="{BB33145D-3E63-4F64-863B-B7C1081CB4CD}" sibTransId="{707AA566-B3A2-4A44-9009-2A1211F5F88E}"/>
    <dgm:cxn modelId="{9DADD55A-88E9-457F-9205-9BCB89983589}" type="presOf" srcId="{5A776872-C48D-43E9-8265-CB51B2D17E88}" destId="{C5F440F8-3C4C-49A9-BE8A-659FDE242027}" srcOrd="0" destOrd="0" presId="urn:microsoft.com/office/officeart/2005/8/layout/vList5"/>
    <dgm:cxn modelId="{04703840-F2CB-4990-B898-EE1E30474E66}" srcId="{5A776872-C48D-43E9-8265-CB51B2D17E88}" destId="{E334A4B7-88EA-4B49-B36F-3216AD57092C}" srcOrd="2" destOrd="0" parTransId="{6EAF1EF3-06C7-40A2-BB65-A2D2309AC381}" sibTransId="{E4AA9C49-63F1-4879-9AB9-415F1DBA250D}"/>
    <dgm:cxn modelId="{2A226413-746B-4CD3-83E7-ECDD0C1E9DBF}" type="presParOf" srcId="{A5A6271E-4441-4FC4-A347-B0E7CE4E9601}" destId="{96F7D68A-E8CA-46D9-BDEC-F4C5863F2842}" srcOrd="0" destOrd="0" presId="urn:microsoft.com/office/officeart/2005/8/layout/vList5"/>
    <dgm:cxn modelId="{6C418E6C-A941-414F-8216-CC8CBB9738F2}" type="presParOf" srcId="{96F7D68A-E8CA-46D9-BDEC-F4C5863F2842}" destId="{C5F440F8-3C4C-49A9-BE8A-659FDE242027}" srcOrd="0" destOrd="0" presId="urn:microsoft.com/office/officeart/2005/8/layout/vList5"/>
    <dgm:cxn modelId="{371D4D88-9C95-4866-AF38-23A63ECDCFE0}" type="presParOf" srcId="{96F7D68A-E8CA-46D9-BDEC-F4C5863F2842}" destId="{3F87A73F-2149-4BC3-BEF5-A765C3EC36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6E8E3-15D4-4ED5-91DE-4CA7D77401C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E55DB02D-6AC1-48F3-B054-FDC1D00A290F}">
      <dgm:prSet/>
      <dgm:spPr/>
      <dgm:t>
        <a:bodyPr/>
        <a:lstStyle/>
        <a:p>
          <a:pPr rtl="0"/>
          <a:r>
            <a:rPr lang="pt-BR"/>
            <a:t>Todos os estudos</a:t>
          </a:r>
        </a:p>
      </dgm:t>
    </dgm:pt>
    <dgm:pt modelId="{9874C6C7-FCA2-4CB6-9E24-CC01ED879190}" type="parTrans" cxnId="{05E73D60-CD5D-4CD0-B84B-63F90A27E47D}">
      <dgm:prSet/>
      <dgm:spPr/>
      <dgm:t>
        <a:bodyPr/>
        <a:lstStyle/>
        <a:p>
          <a:endParaRPr lang="pt-BR"/>
        </a:p>
      </dgm:t>
    </dgm:pt>
    <dgm:pt modelId="{94CCBD78-1659-4AD6-9D7D-9F325E0C43BC}" type="sibTrans" cxnId="{05E73D60-CD5D-4CD0-B84B-63F90A27E47D}">
      <dgm:prSet/>
      <dgm:spPr/>
      <dgm:t>
        <a:bodyPr/>
        <a:lstStyle/>
        <a:p>
          <a:endParaRPr lang="pt-BR"/>
        </a:p>
      </dgm:t>
    </dgm:pt>
    <dgm:pt modelId="{FDB59C28-8CAD-467E-B812-C424512ABFA1}">
      <dgm:prSet/>
      <dgm:spPr/>
      <dgm:t>
        <a:bodyPr/>
        <a:lstStyle/>
        <a:p>
          <a:pPr rtl="0"/>
          <a:r>
            <a:rPr lang="pt-BR"/>
            <a:t>Em andamento</a:t>
          </a:r>
        </a:p>
      </dgm:t>
    </dgm:pt>
    <dgm:pt modelId="{64743076-997F-4CDB-BEA4-D8608E553A68}" type="parTrans" cxnId="{0BCC39CF-7B0C-4DBB-B4BC-2F864931C6DB}">
      <dgm:prSet/>
      <dgm:spPr/>
      <dgm:t>
        <a:bodyPr/>
        <a:lstStyle/>
        <a:p>
          <a:endParaRPr lang="pt-BR"/>
        </a:p>
      </dgm:t>
    </dgm:pt>
    <dgm:pt modelId="{C666ABD1-8FF9-4E9F-8572-3B4765949304}" type="sibTrans" cxnId="{0BCC39CF-7B0C-4DBB-B4BC-2F864931C6DB}">
      <dgm:prSet/>
      <dgm:spPr/>
      <dgm:t>
        <a:bodyPr/>
        <a:lstStyle/>
        <a:p>
          <a:endParaRPr lang="pt-BR"/>
        </a:p>
      </dgm:t>
    </dgm:pt>
    <dgm:pt modelId="{EE14B325-D151-4499-AC0E-057183890626}">
      <dgm:prSet/>
      <dgm:spPr/>
      <dgm:t>
        <a:bodyPr/>
        <a:lstStyle/>
        <a:p>
          <a:pPr rtl="0"/>
          <a:r>
            <a:rPr lang="pt-BR"/>
            <a:t>Finalizados</a:t>
          </a:r>
        </a:p>
      </dgm:t>
    </dgm:pt>
    <dgm:pt modelId="{ABFABCF7-657B-4082-8DD8-D4064342AFD7}" type="parTrans" cxnId="{572E3471-2C75-4F71-A94E-0EE25B7C706C}">
      <dgm:prSet/>
      <dgm:spPr/>
      <dgm:t>
        <a:bodyPr/>
        <a:lstStyle/>
        <a:p>
          <a:endParaRPr lang="pt-BR"/>
        </a:p>
      </dgm:t>
    </dgm:pt>
    <dgm:pt modelId="{1417E765-87C1-44E3-BD33-8E209926DA39}" type="sibTrans" cxnId="{572E3471-2C75-4F71-A94E-0EE25B7C706C}">
      <dgm:prSet/>
      <dgm:spPr/>
      <dgm:t>
        <a:bodyPr/>
        <a:lstStyle/>
        <a:p>
          <a:endParaRPr lang="pt-BR"/>
        </a:p>
      </dgm:t>
    </dgm:pt>
    <dgm:pt modelId="{23F85CAD-624F-4D74-8320-6D836AA9515F}">
      <dgm:prSet/>
      <dgm:spPr/>
      <dgm:t>
        <a:bodyPr/>
        <a:lstStyle/>
        <a:p>
          <a:pPr rtl="0"/>
          <a:r>
            <a:rPr lang="pt-BR"/>
            <a:t>Não publicados</a:t>
          </a:r>
        </a:p>
      </dgm:t>
    </dgm:pt>
    <dgm:pt modelId="{64ACE0BF-548C-4CDC-A5CE-DBB6FDBF1AB1}" type="parTrans" cxnId="{41E315E2-0F7B-4C9F-9469-F3E8E48F5545}">
      <dgm:prSet/>
      <dgm:spPr/>
      <dgm:t>
        <a:bodyPr/>
        <a:lstStyle/>
        <a:p>
          <a:endParaRPr lang="pt-BR"/>
        </a:p>
      </dgm:t>
    </dgm:pt>
    <dgm:pt modelId="{7A3E5ACF-13B2-44EF-A483-EFE8F866DC19}" type="sibTrans" cxnId="{41E315E2-0F7B-4C9F-9469-F3E8E48F5545}">
      <dgm:prSet/>
      <dgm:spPr/>
      <dgm:t>
        <a:bodyPr/>
        <a:lstStyle/>
        <a:p>
          <a:endParaRPr lang="pt-BR"/>
        </a:p>
      </dgm:t>
    </dgm:pt>
    <dgm:pt modelId="{A179DDEE-1031-40AE-B0D4-6A775E0EF081}">
      <dgm:prSet/>
      <dgm:spPr/>
      <dgm:t>
        <a:bodyPr/>
        <a:lstStyle/>
        <a:p>
          <a:pPr rtl="0"/>
          <a:r>
            <a:rPr lang="pt-BR"/>
            <a:t>Publicados</a:t>
          </a:r>
        </a:p>
      </dgm:t>
    </dgm:pt>
    <dgm:pt modelId="{6B2DDBD8-6327-4C9F-B5FF-87DE4C022018}" type="parTrans" cxnId="{C9ECC7EF-927B-411F-950F-AB8557325B32}">
      <dgm:prSet/>
      <dgm:spPr/>
      <dgm:t>
        <a:bodyPr/>
        <a:lstStyle/>
        <a:p>
          <a:endParaRPr lang="pt-BR"/>
        </a:p>
      </dgm:t>
    </dgm:pt>
    <dgm:pt modelId="{8DCC5E2B-217D-49BC-8B2E-37AE106D2772}" type="sibTrans" cxnId="{C9ECC7EF-927B-411F-950F-AB8557325B32}">
      <dgm:prSet/>
      <dgm:spPr/>
      <dgm:t>
        <a:bodyPr/>
        <a:lstStyle/>
        <a:p>
          <a:endParaRPr lang="pt-BR"/>
        </a:p>
      </dgm:t>
    </dgm:pt>
    <dgm:pt modelId="{329E6E2A-AF5B-4FF7-8CD6-558CEB181AA4}">
      <dgm:prSet/>
      <dgm:spPr/>
      <dgm:t>
        <a:bodyPr/>
        <a:lstStyle/>
        <a:p>
          <a:pPr rtl="0"/>
          <a:r>
            <a:rPr lang="pt-BR"/>
            <a:t>Teses, resumos, ...</a:t>
          </a:r>
        </a:p>
      </dgm:t>
    </dgm:pt>
    <dgm:pt modelId="{D054FBF7-2E8E-4DDA-B660-E989AE452321}" type="parTrans" cxnId="{D267AE7B-B39E-401B-AD06-2D85739F039F}">
      <dgm:prSet/>
      <dgm:spPr/>
      <dgm:t>
        <a:bodyPr/>
        <a:lstStyle/>
        <a:p>
          <a:endParaRPr lang="pt-BR"/>
        </a:p>
      </dgm:t>
    </dgm:pt>
    <dgm:pt modelId="{47DA6FCE-B268-4B8C-BF14-84665D777E73}" type="sibTrans" cxnId="{D267AE7B-B39E-401B-AD06-2D85739F039F}">
      <dgm:prSet/>
      <dgm:spPr/>
      <dgm:t>
        <a:bodyPr/>
        <a:lstStyle/>
        <a:p>
          <a:endParaRPr lang="pt-BR"/>
        </a:p>
      </dgm:t>
    </dgm:pt>
    <dgm:pt modelId="{E014ED81-D858-455D-ADD1-C8E2A4DEA07B}">
      <dgm:prSet/>
      <dgm:spPr/>
      <dgm:t>
        <a:bodyPr/>
        <a:lstStyle/>
        <a:p>
          <a:pPr rtl="0"/>
          <a:r>
            <a:rPr lang="pt-BR"/>
            <a:t>Revistas</a:t>
          </a:r>
        </a:p>
      </dgm:t>
    </dgm:pt>
    <dgm:pt modelId="{99996592-8BD7-44F9-9A0E-D57E76E6440C}" type="parTrans" cxnId="{A5A3D694-0B91-4792-83AA-9B3B5EE4777A}">
      <dgm:prSet/>
      <dgm:spPr/>
      <dgm:t>
        <a:bodyPr/>
        <a:lstStyle/>
        <a:p>
          <a:endParaRPr lang="pt-BR"/>
        </a:p>
      </dgm:t>
    </dgm:pt>
    <dgm:pt modelId="{72DFF8A4-8963-4B9E-B803-408D27C60C2A}" type="sibTrans" cxnId="{A5A3D694-0B91-4792-83AA-9B3B5EE4777A}">
      <dgm:prSet/>
      <dgm:spPr/>
      <dgm:t>
        <a:bodyPr/>
        <a:lstStyle/>
        <a:p>
          <a:endParaRPr lang="pt-BR"/>
        </a:p>
      </dgm:t>
    </dgm:pt>
    <dgm:pt modelId="{588017D4-90BD-451B-921D-5A1B47DA33B7}">
      <dgm:prSet/>
      <dgm:spPr/>
      <dgm:t>
        <a:bodyPr/>
        <a:lstStyle/>
        <a:p>
          <a:pPr rtl="0"/>
          <a:r>
            <a:rPr lang="pt-BR"/>
            <a:t>Não Pubmed</a:t>
          </a:r>
        </a:p>
      </dgm:t>
    </dgm:pt>
    <dgm:pt modelId="{1222F45B-7D5B-4AF9-8A3E-73AA308AE818}" type="parTrans" cxnId="{A22D4BFE-FEB0-411D-9B2B-A7048637F984}">
      <dgm:prSet/>
      <dgm:spPr/>
      <dgm:t>
        <a:bodyPr/>
        <a:lstStyle/>
        <a:p>
          <a:endParaRPr lang="pt-BR"/>
        </a:p>
      </dgm:t>
    </dgm:pt>
    <dgm:pt modelId="{09A86FB1-20B0-4BC2-A0E2-E019E054C973}" type="sibTrans" cxnId="{A22D4BFE-FEB0-411D-9B2B-A7048637F984}">
      <dgm:prSet/>
      <dgm:spPr/>
      <dgm:t>
        <a:bodyPr/>
        <a:lstStyle/>
        <a:p>
          <a:endParaRPr lang="pt-BR"/>
        </a:p>
      </dgm:t>
    </dgm:pt>
    <dgm:pt modelId="{0DC9D1D1-0E42-4BA3-8AB2-94FC84074601}">
      <dgm:prSet/>
      <dgm:spPr/>
      <dgm:t>
        <a:bodyPr/>
        <a:lstStyle/>
        <a:p>
          <a:pPr rtl="0"/>
          <a:r>
            <a:rPr lang="pt-BR"/>
            <a:t>Pubmed</a:t>
          </a:r>
        </a:p>
      </dgm:t>
    </dgm:pt>
    <dgm:pt modelId="{82D5FEF5-410D-40D8-96D3-E1EE7A664E32}" type="parTrans" cxnId="{0072D186-018D-4DDE-9E79-2EC3AA2844A7}">
      <dgm:prSet/>
      <dgm:spPr/>
      <dgm:t>
        <a:bodyPr/>
        <a:lstStyle/>
        <a:p>
          <a:endParaRPr lang="pt-BR"/>
        </a:p>
      </dgm:t>
    </dgm:pt>
    <dgm:pt modelId="{FF2FB7F3-B741-4E66-A42A-7A04264FF1F1}" type="sibTrans" cxnId="{0072D186-018D-4DDE-9E79-2EC3AA2844A7}">
      <dgm:prSet/>
      <dgm:spPr/>
      <dgm:t>
        <a:bodyPr/>
        <a:lstStyle/>
        <a:p>
          <a:endParaRPr lang="pt-BR"/>
        </a:p>
      </dgm:t>
    </dgm:pt>
    <dgm:pt modelId="{91580046-0876-41BC-8E52-B40913302206}">
      <dgm:prSet/>
      <dgm:spPr/>
      <dgm:t>
        <a:bodyPr/>
        <a:lstStyle/>
        <a:p>
          <a:pPr rtl="0"/>
          <a:r>
            <a:rPr lang="pt-BR"/>
            <a:t>Identificáveis</a:t>
          </a:r>
        </a:p>
      </dgm:t>
    </dgm:pt>
    <dgm:pt modelId="{9F9DC9EE-26D0-43D3-B541-1356A1D26794}" type="parTrans" cxnId="{E61A61B3-1AA1-46FB-9F1E-E599E18CA311}">
      <dgm:prSet/>
      <dgm:spPr/>
      <dgm:t>
        <a:bodyPr/>
        <a:lstStyle/>
        <a:p>
          <a:endParaRPr lang="pt-BR"/>
        </a:p>
      </dgm:t>
    </dgm:pt>
    <dgm:pt modelId="{7E78F42C-B48D-4D75-85F2-90DFF04D89F4}" type="sibTrans" cxnId="{E61A61B3-1AA1-46FB-9F1E-E599E18CA311}">
      <dgm:prSet/>
      <dgm:spPr/>
      <dgm:t>
        <a:bodyPr/>
        <a:lstStyle/>
        <a:p>
          <a:endParaRPr lang="pt-BR"/>
        </a:p>
      </dgm:t>
    </dgm:pt>
    <dgm:pt modelId="{CA128C6A-533A-4DCB-905A-665EA8B0387C}">
      <dgm:prSet/>
      <dgm:spPr/>
      <dgm:t>
        <a:bodyPr/>
        <a:lstStyle/>
        <a:p>
          <a:pPr rtl="0"/>
          <a:r>
            <a:rPr lang="pt-BR"/>
            <a:t>Não Identificáveis</a:t>
          </a:r>
        </a:p>
      </dgm:t>
    </dgm:pt>
    <dgm:pt modelId="{68CD6208-7A6B-499C-B144-908E9ED2A642}" type="parTrans" cxnId="{F1D7F24A-96DB-4F58-A530-2551F6B3CD87}">
      <dgm:prSet/>
      <dgm:spPr/>
      <dgm:t>
        <a:bodyPr/>
        <a:lstStyle/>
        <a:p>
          <a:endParaRPr lang="pt-BR"/>
        </a:p>
      </dgm:t>
    </dgm:pt>
    <dgm:pt modelId="{7E133138-A383-4EE1-B291-E212B51A72E4}" type="sibTrans" cxnId="{F1D7F24A-96DB-4F58-A530-2551F6B3CD87}">
      <dgm:prSet/>
      <dgm:spPr/>
      <dgm:t>
        <a:bodyPr/>
        <a:lstStyle/>
        <a:p>
          <a:endParaRPr lang="pt-BR"/>
        </a:p>
      </dgm:t>
    </dgm:pt>
    <dgm:pt modelId="{0891554C-3240-4782-8F7A-DE271E6411CC}" type="pres">
      <dgm:prSet presAssocID="{B8E6E8E3-15D4-4ED5-91DE-4CA7D77401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EF027B6-62E3-4796-AE78-FAFA0722812F}" type="pres">
      <dgm:prSet presAssocID="{E55DB02D-6AC1-48F3-B054-FDC1D00A290F}" presName="hierRoot1" presStyleCnt="0"/>
      <dgm:spPr/>
    </dgm:pt>
    <dgm:pt modelId="{81628B1C-130B-40B3-96B7-5F8BB1EAEAB2}" type="pres">
      <dgm:prSet presAssocID="{E55DB02D-6AC1-48F3-B054-FDC1D00A290F}" presName="composite" presStyleCnt="0"/>
      <dgm:spPr/>
    </dgm:pt>
    <dgm:pt modelId="{4D3E80BA-E2F0-45F4-B219-E4D60467FB0A}" type="pres">
      <dgm:prSet presAssocID="{E55DB02D-6AC1-48F3-B054-FDC1D00A290F}" presName="background" presStyleLbl="node0" presStyleIdx="0" presStyleCnt="1"/>
      <dgm:spPr/>
    </dgm:pt>
    <dgm:pt modelId="{7199E8B6-2982-4240-9E29-31F9DDFC3EF9}" type="pres">
      <dgm:prSet presAssocID="{E55DB02D-6AC1-48F3-B054-FDC1D00A290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A83BDB4-1580-4834-A45E-0A377B878C07}" type="pres">
      <dgm:prSet presAssocID="{E55DB02D-6AC1-48F3-B054-FDC1D00A290F}" presName="hierChild2" presStyleCnt="0"/>
      <dgm:spPr/>
    </dgm:pt>
    <dgm:pt modelId="{6324AB69-8F83-49C3-9218-F8FB4768D134}" type="pres">
      <dgm:prSet presAssocID="{64743076-997F-4CDB-BEA4-D8608E553A68}" presName="Name10" presStyleLbl="parChTrans1D2" presStyleIdx="0" presStyleCnt="2"/>
      <dgm:spPr/>
      <dgm:t>
        <a:bodyPr/>
        <a:lstStyle/>
        <a:p>
          <a:endParaRPr lang="pt-BR"/>
        </a:p>
      </dgm:t>
    </dgm:pt>
    <dgm:pt modelId="{E06C92E5-FECC-48F2-866B-C5A8E9A5B49B}" type="pres">
      <dgm:prSet presAssocID="{FDB59C28-8CAD-467E-B812-C424512ABFA1}" presName="hierRoot2" presStyleCnt="0"/>
      <dgm:spPr/>
    </dgm:pt>
    <dgm:pt modelId="{3B2FC17D-A1F2-4052-AEB7-C5AA6644DAD5}" type="pres">
      <dgm:prSet presAssocID="{FDB59C28-8CAD-467E-B812-C424512ABFA1}" presName="composite2" presStyleCnt="0"/>
      <dgm:spPr/>
    </dgm:pt>
    <dgm:pt modelId="{FC8CFA0E-FD41-4053-A158-5FD928250332}" type="pres">
      <dgm:prSet presAssocID="{FDB59C28-8CAD-467E-B812-C424512ABFA1}" presName="background2" presStyleLbl="node2" presStyleIdx="0" presStyleCnt="2"/>
      <dgm:spPr/>
    </dgm:pt>
    <dgm:pt modelId="{E6C56256-3BBA-46DF-97BE-80D2A579756E}" type="pres">
      <dgm:prSet presAssocID="{FDB59C28-8CAD-467E-B812-C424512ABFA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5DF12D-D011-4487-9F31-37A9DC73C624}" type="pres">
      <dgm:prSet presAssocID="{FDB59C28-8CAD-467E-B812-C424512ABFA1}" presName="hierChild3" presStyleCnt="0"/>
      <dgm:spPr/>
    </dgm:pt>
    <dgm:pt modelId="{B5CBA457-062D-4460-A0B1-179A56F458D3}" type="pres">
      <dgm:prSet presAssocID="{ABFABCF7-657B-4082-8DD8-D4064342AFD7}" presName="Name10" presStyleLbl="parChTrans1D2" presStyleIdx="1" presStyleCnt="2"/>
      <dgm:spPr/>
      <dgm:t>
        <a:bodyPr/>
        <a:lstStyle/>
        <a:p>
          <a:endParaRPr lang="pt-BR"/>
        </a:p>
      </dgm:t>
    </dgm:pt>
    <dgm:pt modelId="{D56EBECD-AE51-4BA3-AE59-C31345003697}" type="pres">
      <dgm:prSet presAssocID="{EE14B325-D151-4499-AC0E-057183890626}" presName="hierRoot2" presStyleCnt="0"/>
      <dgm:spPr/>
    </dgm:pt>
    <dgm:pt modelId="{BFDC56C4-A316-4B24-859D-52317053233E}" type="pres">
      <dgm:prSet presAssocID="{EE14B325-D151-4499-AC0E-057183890626}" presName="composite2" presStyleCnt="0"/>
      <dgm:spPr/>
    </dgm:pt>
    <dgm:pt modelId="{3BA4F9BA-F363-490A-A2B4-129C7F4B22A8}" type="pres">
      <dgm:prSet presAssocID="{EE14B325-D151-4499-AC0E-057183890626}" presName="background2" presStyleLbl="node2" presStyleIdx="1" presStyleCnt="2"/>
      <dgm:spPr/>
    </dgm:pt>
    <dgm:pt modelId="{C1A87C8C-BA8A-48A9-AEBE-B5A23C3392E2}" type="pres">
      <dgm:prSet presAssocID="{EE14B325-D151-4499-AC0E-05718389062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335E61C-C2D8-4286-ADA0-B5968BEE75B6}" type="pres">
      <dgm:prSet presAssocID="{EE14B325-D151-4499-AC0E-057183890626}" presName="hierChild3" presStyleCnt="0"/>
      <dgm:spPr/>
    </dgm:pt>
    <dgm:pt modelId="{E6CCDAB7-9F00-41B2-8195-89228A21C977}" type="pres">
      <dgm:prSet presAssocID="{64ACE0BF-548C-4CDC-A5CE-DBB6FDBF1AB1}" presName="Name17" presStyleLbl="parChTrans1D3" presStyleIdx="0" presStyleCnt="2"/>
      <dgm:spPr/>
      <dgm:t>
        <a:bodyPr/>
        <a:lstStyle/>
        <a:p>
          <a:endParaRPr lang="pt-BR"/>
        </a:p>
      </dgm:t>
    </dgm:pt>
    <dgm:pt modelId="{ECDF6E46-1113-4B3C-B28C-D1A7780FECA0}" type="pres">
      <dgm:prSet presAssocID="{23F85CAD-624F-4D74-8320-6D836AA9515F}" presName="hierRoot3" presStyleCnt="0"/>
      <dgm:spPr/>
    </dgm:pt>
    <dgm:pt modelId="{5C3E6A14-3E53-49E1-9617-F2180A936932}" type="pres">
      <dgm:prSet presAssocID="{23F85CAD-624F-4D74-8320-6D836AA9515F}" presName="composite3" presStyleCnt="0"/>
      <dgm:spPr/>
    </dgm:pt>
    <dgm:pt modelId="{E87CF010-71EA-4F68-9713-26322CBDEFA9}" type="pres">
      <dgm:prSet presAssocID="{23F85CAD-624F-4D74-8320-6D836AA9515F}" presName="background3" presStyleLbl="node3" presStyleIdx="0" presStyleCnt="2"/>
      <dgm:spPr/>
    </dgm:pt>
    <dgm:pt modelId="{64A5040C-5EF9-40FE-86F5-E2F1FAB65E97}" type="pres">
      <dgm:prSet presAssocID="{23F85CAD-624F-4D74-8320-6D836AA9515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24A9FF-FA31-4C9A-A51F-AF4E13B5E470}" type="pres">
      <dgm:prSet presAssocID="{23F85CAD-624F-4D74-8320-6D836AA9515F}" presName="hierChild4" presStyleCnt="0"/>
      <dgm:spPr/>
    </dgm:pt>
    <dgm:pt modelId="{845E208A-44A3-4920-A8F5-19498D2181DC}" type="pres">
      <dgm:prSet presAssocID="{6B2DDBD8-6327-4C9F-B5FF-87DE4C022018}" presName="Name17" presStyleLbl="parChTrans1D3" presStyleIdx="1" presStyleCnt="2"/>
      <dgm:spPr/>
      <dgm:t>
        <a:bodyPr/>
        <a:lstStyle/>
        <a:p>
          <a:endParaRPr lang="pt-BR"/>
        </a:p>
      </dgm:t>
    </dgm:pt>
    <dgm:pt modelId="{7AA8175F-9401-4F35-9E6F-53A77569D15D}" type="pres">
      <dgm:prSet presAssocID="{A179DDEE-1031-40AE-B0D4-6A775E0EF081}" presName="hierRoot3" presStyleCnt="0"/>
      <dgm:spPr/>
    </dgm:pt>
    <dgm:pt modelId="{FECA63AF-6DD6-40F0-AB92-6FF337EC2D5B}" type="pres">
      <dgm:prSet presAssocID="{A179DDEE-1031-40AE-B0D4-6A775E0EF081}" presName="composite3" presStyleCnt="0"/>
      <dgm:spPr/>
    </dgm:pt>
    <dgm:pt modelId="{51D505D9-D30F-4849-A9BE-CE74EEC1CA31}" type="pres">
      <dgm:prSet presAssocID="{A179DDEE-1031-40AE-B0D4-6A775E0EF081}" presName="background3" presStyleLbl="node3" presStyleIdx="1" presStyleCnt="2"/>
      <dgm:spPr/>
    </dgm:pt>
    <dgm:pt modelId="{0A2AC3C5-94D2-40D6-BDDF-5C85B22FE231}" type="pres">
      <dgm:prSet presAssocID="{A179DDEE-1031-40AE-B0D4-6A775E0EF08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D9CFBB-C9A9-41F7-A85B-5E809469F392}" type="pres">
      <dgm:prSet presAssocID="{A179DDEE-1031-40AE-B0D4-6A775E0EF081}" presName="hierChild4" presStyleCnt="0"/>
      <dgm:spPr/>
    </dgm:pt>
    <dgm:pt modelId="{C15A9E0E-B2EA-46AE-BA25-99842D923BD0}" type="pres">
      <dgm:prSet presAssocID="{D054FBF7-2E8E-4DDA-B660-E989AE452321}" presName="Name23" presStyleLbl="parChTrans1D4" presStyleIdx="0" presStyleCnt="6"/>
      <dgm:spPr/>
      <dgm:t>
        <a:bodyPr/>
        <a:lstStyle/>
        <a:p>
          <a:endParaRPr lang="pt-BR"/>
        </a:p>
      </dgm:t>
    </dgm:pt>
    <dgm:pt modelId="{5075E7A6-B936-452E-9699-6B3D03BEF260}" type="pres">
      <dgm:prSet presAssocID="{329E6E2A-AF5B-4FF7-8CD6-558CEB181AA4}" presName="hierRoot4" presStyleCnt="0"/>
      <dgm:spPr/>
    </dgm:pt>
    <dgm:pt modelId="{B16407D7-2AFF-4185-BB13-454B8F4CBF45}" type="pres">
      <dgm:prSet presAssocID="{329E6E2A-AF5B-4FF7-8CD6-558CEB181AA4}" presName="composite4" presStyleCnt="0"/>
      <dgm:spPr/>
    </dgm:pt>
    <dgm:pt modelId="{F948D6B8-001E-40A3-ADF3-A2DD6F8B508E}" type="pres">
      <dgm:prSet presAssocID="{329E6E2A-AF5B-4FF7-8CD6-558CEB181AA4}" presName="background4" presStyleLbl="node4" presStyleIdx="0" presStyleCnt="6"/>
      <dgm:spPr/>
    </dgm:pt>
    <dgm:pt modelId="{3EE2C369-A426-4476-861E-13655624A6F9}" type="pres">
      <dgm:prSet presAssocID="{329E6E2A-AF5B-4FF7-8CD6-558CEB181AA4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151FD1-F2F6-4A50-BF4B-0C6A8557BFF3}" type="pres">
      <dgm:prSet presAssocID="{329E6E2A-AF5B-4FF7-8CD6-558CEB181AA4}" presName="hierChild5" presStyleCnt="0"/>
      <dgm:spPr/>
    </dgm:pt>
    <dgm:pt modelId="{F5C587B9-2D24-4DE4-9DD8-C5ED421A167E}" type="pres">
      <dgm:prSet presAssocID="{99996592-8BD7-44F9-9A0E-D57E76E6440C}" presName="Name23" presStyleLbl="parChTrans1D4" presStyleIdx="1" presStyleCnt="6"/>
      <dgm:spPr/>
      <dgm:t>
        <a:bodyPr/>
        <a:lstStyle/>
        <a:p>
          <a:endParaRPr lang="pt-BR"/>
        </a:p>
      </dgm:t>
    </dgm:pt>
    <dgm:pt modelId="{71BE99A6-60A5-4B5F-9308-280C63C34E72}" type="pres">
      <dgm:prSet presAssocID="{E014ED81-D858-455D-ADD1-C8E2A4DEA07B}" presName="hierRoot4" presStyleCnt="0"/>
      <dgm:spPr/>
    </dgm:pt>
    <dgm:pt modelId="{E3D9D2A0-C6C2-4181-AB3C-9F93FC80F0E4}" type="pres">
      <dgm:prSet presAssocID="{E014ED81-D858-455D-ADD1-C8E2A4DEA07B}" presName="composite4" presStyleCnt="0"/>
      <dgm:spPr/>
    </dgm:pt>
    <dgm:pt modelId="{627DEB4D-3643-4B7C-839C-860C337EC805}" type="pres">
      <dgm:prSet presAssocID="{E014ED81-D858-455D-ADD1-C8E2A4DEA07B}" presName="background4" presStyleLbl="node4" presStyleIdx="1" presStyleCnt="6"/>
      <dgm:spPr/>
    </dgm:pt>
    <dgm:pt modelId="{090EC9A3-992F-4D45-8384-2884550129FA}" type="pres">
      <dgm:prSet presAssocID="{E014ED81-D858-455D-ADD1-C8E2A4DEA07B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3E8261-4E46-4A60-9456-0CA5A258CF1B}" type="pres">
      <dgm:prSet presAssocID="{E014ED81-D858-455D-ADD1-C8E2A4DEA07B}" presName="hierChild5" presStyleCnt="0"/>
      <dgm:spPr/>
    </dgm:pt>
    <dgm:pt modelId="{3415F1FE-DEE2-4B41-943F-3F50A94524FC}" type="pres">
      <dgm:prSet presAssocID="{1222F45B-7D5B-4AF9-8A3E-73AA308AE818}" presName="Name23" presStyleLbl="parChTrans1D4" presStyleIdx="2" presStyleCnt="6"/>
      <dgm:spPr/>
      <dgm:t>
        <a:bodyPr/>
        <a:lstStyle/>
        <a:p>
          <a:endParaRPr lang="pt-BR"/>
        </a:p>
      </dgm:t>
    </dgm:pt>
    <dgm:pt modelId="{9AA8B53D-C895-40B6-8810-AA77DE074ABD}" type="pres">
      <dgm:prSet presAssocID="{588017D4-90BD-451B-921D-5A1B47DA33B7}" presName="hierRoot4" presStyleCnt="0"/>
      <dgm:spPr/>
    </dgm:pt>
    <dgm:pt modelId="{5E932646-705D-4E18-872A-860DE4C1DE29}" type="pres">
      <dgm:prSet presAssocID="{588017D4-90BD-451B-921D-5A1B47DA33B7}" presName="composite4" presStyleCnt="0"/>
      <dgm:spPr/>
    </dgm:pt>
    <dgm:pt modelId="{CEB36B71-8C38-416B-951A-10F63A68024F}" type="pres">
      <dgm:prSet presAssocID="{588017D4-90BD-451B-921D-5A1B47DA33B7}" presName="background4" presStyleLbl="node4" presStyleIdx="2" presStyleCnt="6"/>
      <dgm:spPr/>
    </dgm:pt>
    <dgm:pt modelId="{5D44A91F-D11E-4B4C-A41A-F531CFC5D6E3}" type="pres">
      <dgm:prSet presAssocID="{588017D4-90BD-451B-921D-5A1B47DA33B7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FEB3C9-5254-4289-812E-00DEDABE9B8C}" type="pres">
      <dgm:prSet presAssocID="{588017D4-90BD-451B-921D-5A1B47DA33B7}" presName="hierChild5" presStyleCnt="0"/>
      <dgm:spPr/>
    </dgm:pt>
    <dgm:pt modelId="{7BF4EE97-5C7E-470C-8B73-7A7267839705}" type="pres">
      <dgm:prSet presAssocID="{82D5FEF5-410D-40D8-96D3-E1EE7A664E32}" presName="Name23" presStyleLbl="parChTrans1D4" presStyleIdx="3" presStyleCnt="6"/>
      <dgm:spPr/>
      <dgm:t>
        <a:bodyPr/>
        <a:lstStyle/>
        <a:p>
          <a:endParaRPr lang="pt-BR"/>
        </a:p>
      </dgm:t>
    </dgm:pt>
    <dgm:pt modelId="{3DA33747-230B-4983-8765-C79880D506A6}" type="pres">
      <dgm:prSet presAssocID="{0DC9D1D1-0E42-4BA3-8AB2-94FC84074601}" presName="hierRoot4" presStyleCnt="0"/>
      <dgm:spPr/>
    </dgm:pt>
    <dgm:pt modelId="{FB1766EF-3B83-4F35-9BBE-C99284D2F6B1}" type="pres">
      <dgm:prSet presAssocID="{0DC9D1D1-0E42-4BA3-8AB2-94FC84074601}" presName="composite4" presStyleCnt="0"/>
      <dgm:spPr/>
    </dgm:pt>
    <dgm:pt modelId="{67200056-4674-4864-9890-B878142DB7A4}" type="pres">
      <dgm:prSet presAssocID="{0DC9D1D1-0E42-4BA3-8AB2-94FC84074601}" presName="background4" presStyleLbl="node4" presStyleIdx="3" presStyleCnt="6"/>
      <dgm:spPr/>
    </dgm:pt>
    <dgm:pt modelId="{E3B14CBB-EE8B-4198-9FCF-293B1F4E3328}" type="pres">
      <dgm:prSet presAssocID="{0DC9D1D1-0E42-4BA3-8AB2-94FC84074601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D549FC-2D33-460B-9467-59D75DA5060B}" type="pres">
      <dgm:prSet presAssocID="{0DC9D1D1-0E42-4BA3-8AB2-94FC84074601}" presName="hierChild5" presStyleCnt="0"/>
      <dgm:spPr/>
    </dgm:pt>
    <dgm:pt modelId="{C2396AE4-49E7-4BD5-A8C9-CFF99BE6024F}" type="pres">
      <dgm:prSet presAssocID="{9F9DC9EE-26D0-43D3-B541-1356A1D26794}" presName="Name23" presStyleLbl="parChTrans1D4" presStyleIdx="4" presStyleCnt="6"/>
      <dgm:spPr/>
      <dgm:t>
        <a:bodyPr/>
        <a:lstStyle/>
        <a:p>
          <a:endParaRPr lang="pt-BR"/>
        </a:p>
      </dgm:t>
    </dgm:pt>
    <dgm:pt modelId="{A4520EAD-9AD8-4333-9A39-CC02CB52224B}" type="pres">
      <dgm:prSet presAssocID="{91580046-0876-41BC-8E52-B40913302206}" presName="hierRoot4" presStyleCnt="0"/>
      <dgm:spPr/>
    </dgm:pt>
    <dgm:pt modelId="{8DAB7B19-4164-4C71-A355-DD06568C3219}" type="pres">
      <dgm:prSet presAssocID="{91580046-0876-41BC-8E52-B40913302206}" presName="composite4" presStyleCnt="0"/>
      <dgm:spPr/>
    </dgm:pt>
    <dgm:pt modelId="{F9E5D528-8458-45B8-8D6E-7B6987A3F3AF}" type="pres">
      <dgm:prSet presAssocID="{91580046-0876-41BC-8E52-B40913302206}" presName="background4" presStyleLbl="node4" presStyleIdx="4" presStyleCnt="6"/>
      <dgm:spPr/>
    </dgm:pt>
    <dgm:pt modelId="{2D9AE4E4-6128-44D3-A787-982B545A4BDA}" type="pres">
      <dgm:prSet presAssocID="{91580046-0876-41BC-8E52-B40913302206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F81C89-7622-46E8-ACDE-C38CEB085EF5}" type="pres">
      <dgm:prSet presAssocID="{91580046-0876-41BC-8E52-B40913302206}" presName="hierChild5" presStyleCnt="0"/>
      <dgm:spPr/>
    </dgm:pt>
    <dgm:pt modelId="{AC554C72-4060-447B-9EE5-7DAFC60CCEED}" type="pres">
      <dgm:prSet presAssocID="{68CD6208-7A6B-499C-B144-908E9ED2A642}" presName="Name23" presStyleLbl="parChTrans1D4" presStyleIdx="5" presStyleCnt="6"/>
      <dgm:spPr/>
      <dgm:t>
        <a:bodyPr/>
        <a:lstStyle/>
        <a:p>
          <a:endParaRPr lang="pt-BR"/>
        </a:p>
      </dgm:t>
    </dgm:pt>
    <dgm:pt modelId="{C97DF3C2-D2DB-4145-AE86-2FE0E21DC0DD}" type="pres">
      <dgm:prSet presAssocID="{CA128C6A-533A-4DCB-905A-665EA8B0387C}" presName="hierRoot4" presStyleCnt="0"/>
      <dgm:spPr/>
    </dgm:pt>
    <dgm:pt modelId="{78346117-A5B4-4345-BDBF-71852712888A}" type="pres">
      <dgm:prSet presAssocID="{CA128C6A-533A-4DCB-905A-665EA8B0387C}" presName="composite4" presStyleCnt="0"/>
      <dgm:spPr/>
    </dgm:pt>
    <dgm:pt modelId="{37CE1E08-7544-472C-92DC-6480DE0CA953}" type="pres">
      <dgm:prSet presAssocID="{CA128C6A-533A-4DCB-905A-665EA8B0387C}" presName="background4" presStyleLbl="node4" presStyleIdx="5" presStyleCnt="6"/>
      <dgm:spPr/>
    </dgm:pt>
    <dgm:pt modelId="{AC44AD3F-AFDF-4486-BD6D-6798CC1764BE}" type="pres">
      <dgm:prSet presAssocID="{CA128C6A-533A-4DCB-905A-665EA8B0387C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6B3D58-20B7-4EE1-AAAE-645851D11A01}" type="pres">
      <dgm:prSet presAssocID="{CA128C6A-533A-4DCB-905A-665EA8B0387C}" presName="hierChild5" presStyleCnt="0"/>
      <dgm:spPr/>
    </dgm:pt>
  </dgm:ptLst>
  <dgm:cxnLst>
    <dgm:cxn modelId="{AC70C91F-9013-41E9-B221-207F5D5B91FC}" type="presOf" srcId="{91580046-0876-41BC-8E52-B40913302206}" destId="{2D9AE4E4-6128-44D3-A787-982B545A4BDA}" srcOrd="0" destOrd="0" presId="urn:microsoft.com/office/officeart/2005/8/layout/hierarchy1"/>
    <dgm:cxn modelId="{0BCC39CF-7B0C-4DBB-B4BC-2F864931C6DB}" srcId="{E55DB02D-6AC1-48F3-B054-FDC1D00A290F}" destId="{FDB59C28-8CAD-467E-B812-C424512ABFA1}" srcOrd="0" destOrd="0" parTransId="{64743076-997F-4CDB-BEA4-D8608E553A68}" sibTransId="{C666ABD1-8FF9-4E9F-8572-3B4765949304}"/>
    <dgm:cxn modelId="{A5A3D694-0B91-4792-83AA-9B3B5EE4777A}" srcId="{A179DDEE-1031-40AE-B0D4-6A775E0EF081}" destId="{E014ED81-D858-455D-ADD1-C8E2A4DEA07B}" srcOrd="1" destOrd="0" parTransId="{99996592-8BD7-44F9-9A0E-D57E76E6440C}" sibTransId="{72DFF8A4-8963-4B9E-B803-408D27C60C2A}"/>
    <dgm:cxn modelId="{C9ECC7EF-927B-411F-950F-AB8557325B32}" srcId="{EE14B325-D151-4499-AC0E-057183890626}" destId="{A179DDEE-1031-40AE-B0D4-6A775E0EF081}" srcOrd="1" destOrd="0" parTransId="{6B2DDBD8-6327-4C9F-B5FF-87DE4C022018}" sibTransId="{8DCC5E2B-217D-49BC-8B2E-37AE106D2772}"/>
    <dgm:cxn modelId="{E61A61B3-1AA1-46FB-9F1E-E599E18CA311}" srcId="{0DC9D1D1-0E42-4BA3-8AB2-94FC84074601}" destId="{91580046-0876-41BC-8E52-B40913302206}" srcOrd="0" destOrd="0" parTransId="{9F9DC9EE-26D0-43D3-B541-1356A1D26794}" sibTransId="{7E78F42C-B48D-4D75-85F2-90DFF04D89F4}"/>
    <dgm:cxn modelId="{3CB3B7BF-9CBA-4A14-B196-7E6036F110F5}" type="presOf" srcId="{0DC9D1D1-0E42-4BA3-8AB2-94FC84074601}" destId="{E3B14CBB-EE8B-4198-9FCF-293B1F4E3328}" srcOrd="0" destOrd="0" presId="urn:microsoft.com/office/officeart/2005/8/layout/hierarchy1"/>
    <dgm:cxn modelId="{C1F0134D-4CE2-43B9-BA50-D031BE0EDBBD}" type="presOf" srcId="{99996592-8BD7-44F9-9A0E-D57E76E6440C}" destId="{F5C587B9-2D24-4DE4-9DD8-C5ED421A167E}" srcOrd="0" destOrd="0" presId="urn:microsoft.com/office/officeart/2005/8/layout/hierarchy1"/>
    <dgm:cxn modelId="{87B2CA94-69B9-404C-B0CC-38003AFCA7EA}" type="presOf" srcId="{68CD6208-7A6B-499C-B144-908E9ED2A642}" destId="{AC554C72-4060-447B-9EE5-7DAFC60CCEED}" srcOrd="0" destOrd="0" presId="urn:microsoft.com/office/officeart/2005/8/layout/hierarchy1"/>
    <dgm:cxn modelId="{9E0CE94A-C92C-4AEE-BDBA-A17DF9508D33}" type="presOf" srcId="{588017D4-90BD-451B-921D-5A1B47DA33B7}" destId="{5D44A91F-D11E-4B4C-A41A-F531CFC5D6E3}" srcOrd="0" destOrd="0" presId="urn:microsoft.com/office/officeart/2005/8/layout/hierarchy1"/>
    <dgm:cxn modelId="{43FEFA0B-7FE5-4EED-83D1-3E02AC862257}" type="presOf" srcId="{82D5FEF5-410D-40D8-96D3-E1EE7A664E32}" destId="{7BF4EE97-5C7E-470C-8B73-7A7267839705}" srcOrd="0" destOrd="0" presId="urn:microsoft.com/office/officeart/2005/8/layout/hierarchy1"/>
    <dgm:cxn modelId="{EC27433F-9AB1-4A6D-8C28-F95B7814F193}" type="presOf" srcId="{E55DB02D-6AC1-48F3-B054-FDC1D00A290F}" destId="{7199E8B6-2982-4240-9E29-31F9DDFC3EF9}" srcOrd="0" destOrd="0" presId="urn:microsoft.com/office/officeart/2005/8/layout/hierarchy1"/>
    <dgm:cxn modelId="{F1D7F24A-96DB-4F58-A530-2551F6B3CD87}" srcId="{0DC9D1D1-0E42-4BA3-8AB2-94FC84074601}" destId="{CA128C6A-533A-4DCB-905A-665EA8B0387C}" srcOrd="1" destOrd="0" parTransId="{68CD6208-7A6B-499C-B144-908E9ED2A642}" sibTransId="{7E133138-A383-4EE1-B291-E212B51A72E4}"/>
    <dgm:cxn modelId="{0F63E574-E563-4699-8F60-84074CFBB17E}" type="presOf" srcId="{E014ED81-D858-455D-ADD1-C8E2A4DEA07B}" destId="{090EC9A3-992F-4D45-8384-2884550129FA}" srcOrd="0" destOrd="0" presId="urn:microsoft.com/office/officeart/2005/8/layout/hierarchy1"/>
    <dgm:cxn modelId="{E2AA0FA1-F10E-4A79-800A-44D3540143AA}" type="presOf" srcId="{EE14B325-D151-4499-AC0E-057183890626}" destId="{C1A87C8C-BA8A-48A9-AEBE-B5A23C3392E2}" srcOrd="0" destOrd="0" presId="urn:microsoft.com/office/officeart/2005/8/layout/hierarchy1"/>
    <dgm:cxn modelId="{D0476BA1-BFC1-4BBE-AB45-108561B656F6}" type="presOf" srcId="{329E6E2A-AF5B-4FF7-8CD6-558CEB181AA4}" destId="{3EE2C369-A426-4476-861E-13655624A6F9}" srcOrd="0" destOrd="0" presId="urn:microsoft.com/office/officeart/2005/8/layout/hierarchy1"/>
    <dgm:cxn modelId="{90123EB3-1945-481A-9CFF-DF495FA42231}" type="presOf" srcId="{6B2DDBD8-6327-4C9F-B5FF-87DE4C022018}" destId="{845E208A-44A3-4920-A8F5-19498D2181DC}" srcOrd="0" destOrd="0" presId="urn:microsoft.com/office/officeart/2005/8/layout/hierarchy1"/>
    <dgm:cxn modelId="{41E315E2-0F7B-4C9F-9469-F3E8E48F5545}" srcId="{EE14B325-D151-4499-AC0E-057183890626}" destId="{23F85CAD-624F-4D74-8320-6D836AA9515F}" srcOrd="0" destOrd="0" parTransId="{64ACE0BF-548C-4CDC-A5CE-DBB6FDBF1AB1}" sibTransId="{7A3E5ACF-13B2-44EF-A483-EFE8F866DC19}"/>
    <dgm:cxn modelId="{40778D1E-66BA-4489-A7CA-525A9C4E3B7F}" type="presOf" srcId="{9F9DC9EE-26D0-43D3-B541-1356A1D26794}" destId="{C2396AE4-49E7-4BD5-A8C9-CFF99BE6024F}" srcOrd="0" destOrd="0" presId="urn:microsoft.com/office/officeart/2005/8/layout/hierarchy1"/>
    <dgm:cxn modelId="{A22D4BFE-FEB0-411D-9B2B-A7048637F984}" srcId="{E014ED81-D858-455D-ADD1-C8E2A4DEA07B}" destId="{588017D4-90BD-451B-921D-5A1B47DA33B7}" srcOrd="0" destOrd="0" parTransId="{1222F45B-7D5B-4AF9-8A3E-73AA308AE818}" sibTransId="{09A86FB1-20B0-4BC2-A0E2-E019E054C973}"/>
    <dgm:cxn modelId="{45CB52FB-6028-49EA-925A-E6FB38605BEE}" type="presOf" srcId="{23F85CAD-624F-4D74-8320-6D836AA9515F}" destId="{64A5040C-5EF9-40FE-86F5-E2F1FAB65E97}" srcOrd="0" destOrd="0" presId="urn:microsoft.com/office/officeart/2005/8/layout/hierarchy1"/>
    <dgm:cxn modelId="{05E73D60-CD5D-4CD0-B84B-63F90A27E47D}" srcId="{B8E6E8E3-15D4-4ED5-91DE-4CA7D77401CE}" destId="{E55DB02D-6AC1-48F3-B054-FDC1D00A290F}" srcOrd="0" destOrd="0" parTransId="{9874C6C7-FCA2-4CB6-9E24-CC01ED879190}" sibTransId="{94CCBD78-1659-4AD6-9D7D-9F325E0C43BC}"/>
    <dgm:cxn modelId="{9300483F-F249-4049-B08B-32237F6F2044}" type="presOf" srcId="{FDB59C28-8CAD-467E-B812-C424512ABFA1}" destId="{E6C56256-3BBA-46DF-97BE-80D2A579756E}" srcOrd="0" destOrd="0" presId="urn:microsoft.com/office/officeart/2005/8/layout/hierarchy1"/>
    <dgm:cxn modelId="{A937B8F4-6363-4758-819C-B1573FA1FA85}" type="presOf" srcId="{ABFABCF7-657B-4082-8DD8-D4064342AFD7}" destId="{B5CBA457-062D-4460-A0B1-179A56F458D3}" srcOrd="0" destOrd="0" presId="urn:microsoft.com/office/officeart/2005/8/layout/hierarchy1"/>
    <dgm:cxn modelId="{D267AE7B-B39E-401B-AD06-2D85739F039F}" srcId="{A179DDEE-1031-40AE-B0D4-6A775E0EF081}" destId="{329E6E2A-AF5B-4FF7-8CD6-558CEB181AA4}" srcOrd="0" destOrd="0" parTransId="{D054FBF7-2E8E-4DDA-B660-E989AE452321}" sibTransId="{47DA6FCE-B268-4B8C-BF14-84665D777E73}"/>
    <dgm:cxn modelId="{0072D186-018D-4DDE-9E79-2EC3AA2844A7}" srcId="{E014ED81-D858-455D-ADD1-C8E2A4DEA07B}" destId="{0DC9D1D1-0E42-4BA3-8AB2-94FC84074601}" srcOrd="1" destOrd="0" parTransId="{82D5FEF5-410D-40D8-96D3-E1EE7A664E32}" sibTransId="{FF2FB7F3-B741-4E66-A42A-7A04264FF1F1}"/>
    <dgm:cxn modelId="{A5655FFF-8A6B-43BE-9E85-8A11DE30D276}" type="presOf" srcId="{CA128C6A-533A-4DCB-905A-665EA8B0387C}" destId="{AC44AD3F-AFDF-4486-BD6D-6798CC1764BE}" srcOrd="0" destOrd="0" presId="urn:microsoft.com/office/officeart/2005/8/layout/hierarchy1"/>
    <dgm:cxn modelId="{404D073B-073D-46AD-9B2C-AACEF3F67CD9}" type="presOf" srcId="{1222F45B-7D5B-4AF9-8A3E-73AA308AE818}" destId="{3415F1FE-DEE2-4B41-943F-3F50A94524FC}" srcOrd="0" destOrd="0" presId="urn:microsoft.com/office/officeart/2005/8/layout/hierarchy1"/>
    <dgm:cxn modelId="{C64882E9-B73F-465C-9433-CB6A08B51F86}" type="presOf" srcId="{64ACE0BF-548C-4CDC-A5CE-DBB6FDBF1AB1}" destId="{E6CCDAB7-9F00-41B2-8195-89228A21C977}" srcOrd="0" destOrd="0" presId="urn:microsoft.com/office/officeart/2005/8/layout/hierarchy1"/>
    <dgm:cxn modelId="{C39B3197-0259-4248-BC92-936CC8D7AD50}" type="presOf" srcId="{64743076-997F-4CDB-BEA4-D8608E553A68}" destId="{6324AB69-8F83-49C3-9218-F8FB4768D134}" srcOrd="0" destOrd="0" presId="urn:microsoft.com/office/officeart/2005/8/layout/hierarchy1"/>
    <dgm:cxn modelId="{572E3471-2C75-4F71-A94E-0EE25B7C706C}" srcId="{E55DB02D-6AC1-48F3-B054-FDC1D00A290F}" destId="{EE14B325-D151-4499-AC0E-057183890626}" srcOrd="1" destOrd="0" parTransId="{ABFABCF7-657B-4082-8DD8-D4064342AFD7}" sibTransId="{1417E765-87C1-44E3-BD33-8E209926DA39}"/>
    <dgm:cxn modelId="{3D00B0D5-A800-4864-A38A-E92725755DF4}" type="presOf" srcId="{A179DDEE-1031-40AE-B0D4-6A775E0EF081}" destId="{0A2AC3C5-94D2-40D6-BDDF-5C85B22FE231}" srcOrd="0" destOrd="0" presId="urn:microsoft.com/office/officeart/2005/8/layout/hierarchy1"/>
    <dgm:cxn modelId="{E47BEF70-E70C-4287-B857-E3F7800197FC}" type="presOf" srcId="{D054FBF7-2E8E-4DDA-B660-E989AE452321}" destId="{C15A9E0E-B2EA-46AE-BA25-99842D923BD0}" srcOrd="0" destOrd="0" presId="urn:microsoft.com/office/officeart/2005/8/layout/hierarchy1"/>
    <dgm:cxn modelId="{C3556123-7CCF-43EF-96CC-FACE6E526F16}" type="presOf" srcId="{B8E6E8E3-15D4-4ED5-91DE-4CA7D77401CE}" destId="{0891554C-3240-4782-8F7A-DE271E6411CC}" srcOrd="0" destOrd="0" presId="urn:microsoft.com/office/officeart/2005/8/layout/hierarchy1"/>
    <dgm:cxn modelId="{946E5566-6DC0-487F-AD66-379B98F7E2FC}" type="presParOf" srcId="{0891554C-3240-4782-8F7A-DE271E6411CC}" destId="{BEF027B6-62E3-4796-AE78-FAFA0722812F}" srcOrd="0" destOrd="0" presId="urn:microsoft.com/office/officeart/2005/8/layout/hierarchy1"/>
    <dgm:cxn modelId="{3A93B40E-1B8F-4188-B6AB-803163C76FC8}" type="presParOf" srcId="{BEF027B6-62E3-4796-AE78-FAFA0722812F}" destId="{81628B1C-130B-40B3-96B7-5F8BB1EAEAB2}" srcOrd="0" destOrd="0" presId="urn:microsoft.com/office/officeart/2005/8/layout/hierarchy1"/>
    <dgm:cxn modelId="{A65C426C-0339-49B1-8228-FE8AFAFF5F52}" type="presParOf" srcId="{81628B1C-130B-40B3-96B7-5F8BB1EAEAB2}" destId="{4D3E80BA-E2F0-45F4-B219-E4D60467FB0A}" srcOrd="0" destOrd="0" presId="urn:microsoft.com/office/officeart/2005/8/layout/hierarchy1"/>
    <dgm:cxn modelId="{BAA4F878-7354-468E-AC32-2578C22DAEAB}" type="presParOf" srcId="{81628B1C-130B-40B3-96B7-5F8BB1EAEAB2}" destId="{7199E8B6-2982-4240-9E29-31F9DDFC3EF9}" srcOrd="1" destOrd="0" presId="urn:microsoft.com/office/officeart/2005/8/layout/hierarchy1"/>
    <dgm:cxn modelId="{A972D037-98A0-48AC-80F7-417AD1186D2A}" type="presParOf" srcId="{BEF027B6-62E3-4796-AE78-FAFA0722812F}" destId="{1A83BDB4-1580-4834-A45E-0A377B878C07}" srcOrd="1" destOrd="0" presId="urn:microsoft.com/office/officeart/2005/8/layout/hierarchy1"/>
    <dgm:cxn modelId="{7C354B33-7F7E-472F-B0A4-10940322F90A}" type="presParOf" srcId="{1A83BDB4-1580-4834-A45E-0A377B878C07}" destId="{6324AB69-8F83-49C3-9218-F8FB4768D134}" srcOrd="0" destOrd="0" presId="urn:microsoft.com/office/officeart/2005/8/layout/hierarchy1"/>
    <dgm:cxn modelId="{6C406AE6-3882-4272-9295-5EA80F4EF9D1}" type="presParOf" srcId="{1A83BDB4-1580-4834-A45E-0A377B878C07}" destId="{E06C92E5-FECC-48F2-866B-C5A8E9A5B49B}" srcOrd="1" destOrd="0" presId="urn:microsoft.com/office/officeart/2005/8/layout/hierarchy1"/>
    <dgm:cxn modelId="{9871CD00-4EF0-4D19-8742-09629E0F0DE9}" type="presParOf" srcId="{E06C92E5-FECC-48F2-866B-C5A8E9A5B49B}" destId="{3B2FC17D-A1F2-4052-AEB7-C5AA6644DAD5}" srcOrd="0" destOrd="0" presId="urn:microsoft.com/office/officeart/2005/8/layout/hierarchy1"/>
    <dgm:cxn modelId="{DE78CA24-645E-4EDD-918A-1DD8F6A24E71}" type="presParOf" srcId="{3B2FC17D-A1F2-4052-AEB7-C5AA6644DAD5}" destId="{FC8CFA0E-FD41-4053-A158-5FD928250332}" srcOrd="0" destOrd="0" presId="urn:microsoft.com/office/officeart/2005/8/layout/hierarchy1"/>
    <dgm:cxn modelId="{2ADC9028-5BD6-42A1-934A-C85262B3DEF5}" type="presParOf" srcId="{3B2FC17D-A1F2-4052-AEB7-C5AA6644DAD5}" destId="{E6C56256-3BBA-46DF-97BE-80D2A579756E}" srcOrd="1" destOrd="0" presId="urn:microsoft.com/office/officeart/2005/8/layout/hierarchy1"/>
    <dgm:cxn modelId="{6E00A669-7FC5-4A3B-A579-129A773BCC2E}" type="presParOf" srcId="{E06C92E5-FECC-48F2-866B-C5A8E9A5B49B}" destId="{FD5DF12D-D011-4487-9F31-37A9DC73C624}" srcOrd="1" destOrd="0" presId="urn:microsoft.com/office/officeart/2005/8/layout/hierarchy1"/>
    <dgm:cxn modelId="{857FE4F4-83E6-438E-A200-FB0CE6D57EA8}" type="presParOf" srcId="{1A83BDB4-1580-4834-A45E-0A377B878C07}" destId="{B5CBA457-062D-4460-A0B1-179A56F458D3}" srcOrd="2" destOrd="0" presId="urn:microsoft.com/office/officeart/2005/8/layout/hierarchy1"/>
    <dgm:cxn modelId="{00F48BB1-A659-46B1-9CD2-E1B9B181CFCB}" type="presParOf" srcId="{1A83BDB4-1580-4834-A45E-0A377B878C07}" destId="{D56EBECD-AE51-4BA3-AE59-C31345003697}" srcOrd="3" destOrd="0" presId="urn:microsoft.com/office/officeart/2005/8/layout/hierarchy1"/>
    <dgm:cxn modelId="{6B9BC26C-0227-445F-8815-D9DB2C00E682}" type="presParOf" srcId="{D56EBECD-AE51-4BA3-AE59-C31345003697}" destId="{BFDC56C4-A316-4B24-859D-52317053233E}" srcOrd="0" destOrd="0" presId="urn:microsoft.com/office/officeart/2005/8/layout/hierarchy1"/>
    <dgm:cxn modelId="{7421B7C1-5818-4095-A31B-BA42FC51B168}" type="presParOf" srcId="{BFDC56C4-A316-4B24-859D-52317053233E}" destId="{3BA4F9BA-F363-490A-A2B4-129C7F4B22A8}" srcOrd="0" destOrd="0" presId="urn:microsoft.com/office/officeart/2005/8/layout/hierarchy1"/>
    <dgm:cxn modelId="{250E7EA3-4964-4BD5-B959-81B871AB6683}" type="presParOf" srcId="{BFDC56C4-A316-4B24-859D-52317053233E}" destId="{C1A87C8C-BA8A-48A9-AEBE-B5A23C3392E2}" srcOrd="1" destOrd="0" presId="urn:microsoft.com/office/officeart/2005/8/layout/hierarchy1"/>
    <dgm:cxn modelId="{AD2E298C-58FE-4BEC-95D2-DC0283B4E9A9}" type="presParOf" srcId="{D56EBECD-AE51-4BA3-AE59-C31345003697}" destId="{E335E61C-C2D8-4286-ADA0-B5968BEE75B6}" srcOrd="1" destOrd="0" presId="urn:microsoft.com/office/officeart/2005/8/layout/hierarchy1"/>
    <dgm:cxn modelId="{C5217BC7-135C-4FFC-AFD3-B3EBD071BC90}" type="presParOf" srcId="{E335E61C-C2D8-4286-ADA0-B5968BEE75B6}" destId="{E6CCDAB7-9F00-41B2-8195-89228A21C977}" srcOrd="0" destOrd="0" presId="urn:microsoft.com/office/officeart/2005/8/layout/hierarchy1"/>
    <dgm:cxn modelId="{8E1D3EC3-F066-4937-8C30-68A7B81EEA03}" type="presParOf" srcId="{E335E61C-C2D8-4286-ADA0-B5968BEE75B6}" destId="{ECDF6E46-1113-4B3C-B28C-D1A7780FECA0}" srcOrd="1" destOrd="0" presId="urn:microsoft.com/office/officeart/2005/8/layout/hierarchy1"/>
    <dgm:cxn modelId="{CBDBD071-8ADB-479C-BA9B-632D8BDCB257}" type="presParOf" srcId="{ECDF6E46-1113-4B3C-B28C-D1A7780FECA0}" destId="{5C3E6A14-3E53-49E1-9617-F2180A936932}" srcOrd="0" destOrd="0" presId="urn:microsoft.com/office/officeart/2005/8/layout/hierarchy1"/>
    <dgm:cxn modelId="{20FCABF3-B00B-4135-94C1-2FB70D4A3189}" type="presParOf" srcId="{5C3E6A14-3E53-49E1-9617-F2180A936932}" destId="{E87CF010-71EA-4F68-9713-26322CBDEFA9}" srcOrd="0" destOrd="0" presId="urn:microsoft.com/office/officeart/2005/8/layout/hierarchy1"/>
    <dgm:cxn modelId="{7BA9ADFE-62CF-475A-8FDF-037A40288438}" type="presParOf" srcId="{5C3E6A14-3E53-49E1-9617-F2180A936932}" destId="{64A5040C-5EF9-40FE-86F5-E2F1FAB65E97}" srcOrd="1" destOrd="0" presId="urn:microsoft.com/office/officeart/2005/8/layout/hierarchy1"/>
    <dgm:cxn modelId="{6D5A01E2-2603-40DA-BEE2-35CC40CE3E7B}" type="presParOf" srcId="{ECDF6E46-1113-4B3C-B28C-D1A7780FECA0}" destId="{3324A9FF-FA31-4C9A-A51F-AF4E13B5E470}" srcOrd="1" destOrd="0" presId="urn:microsoft.com/office/officeart/2005/8/layout/hierarchy1"/>
    <dgm:cxn modelId="{14654CB3-EFFC-4940-85D2-C839206D7A5F}" type="presParOf" srcId="{E335E61C-C2D8-4286-ADA0-B5968BEE75B6}" destId="{845E208A-44A3-4920-A8F5-19498D2181DC}" srcOrd="2" destOrd="0" presId="urn:microsoft.com/office/officeart/2005/8/layout/hierarchy1"/>
    <dgm:cxn modelId="{D09587A3-CEC6-4DC9-AA40-D8C1A49299FD}" type="presParOf" srcId="{E335E61C-C2D8-4286-ADA0-B5968BEE75B6}" destId="{7AA8175F-9401-4F35-9E6F-53A77569D15D}" srcOrd="3" destOrd="0" presId="urn:microsoft.com/office/officeart/2005/8/layout/hierarchy1"/>
    <dgm:cxn modelId="{35F41831-4A9A-49B1-ACB2-439A56DB2535}" type="presParOf" srcId="{7AA8175F-9401-4F35-9E6F-53A77569D15D}" destId="{FECA63AF-6DD6-40F0-AB92-6FF337EC2D5B}" srcOrd="0" destOrd="0" presId="urn:microsoft.com/office/officeart/2005/8/layout/hierarchy1"/>
    <dgm:cxn modelId="{C6A715C5-4B83-4DDD-A1F6-5709B445508A}" type="presParOf" srcId="{FECA63AF-6DD6-40F0-AB92-6FF337EC2D5B}" destId="{51D505D9-D30F-4849-A9BE-CE74EEC1CA31}" srcOrd="0" destOrd="0" presId="urn:microsoft.com/office/officeart/2005/8/layout/hierarchy1"/>
    <dgm:cxn modelId="{D65D6719-630A-41EA-A908-80C6D6A16C2E}" type="presParOf" srcId="{FECA63AF-6DD6-40F0-AB92-6FF337EC2D5B}" destId="{0A2AC3C5-94D2-40D6-BDDF-5C85B22FE231}" srcOrd="1" destOrd="0" presId="urn:microsoft.com/office/officeart/2005/8/layout/hierarchy1"/>
    <dgm:cxn modelId="{AF6A7D16-4E22-463F-A58B-C90448761301}" type="presParOf" srcId="{7AA8175F-9401-4F35-9E6F-53A77569D15D}" destId="{85D9CFBB-C9A9-41F7-A85B-5E809469F392}" srcOrd="1" destOrd="0" presId="urn:microsoft.com/office/officeart/2005/8/layout/hierarchy1"/>
    <dgm:cxn modelId="{6226CAA4-8018-490C-A50F-1AB0D0C7088B}" type="presParOf" srcId="{85D9CFBB-C9A9-41F7-A85B-5E809469F392}" destId="{C15A9E0E-B2EA-46AE-BA25-99842D923BD0}" srcOrd="0" destOrd="0" presId="urn:microsoft.com/office/officeart/2005/8/layout/hierarchy1"/>
    <dgm:cxn modelId="{8B36D5D3-8ECF-408B-9A89-F67D635477CB}" type="presParOf" srcId="{85D9CFBB-C9A9-41F7-A85B-5E809469F392}" destId="{5075E7A6-B936-452E-9699-6B3D03BEF260}" srcOrd="1" destOrd="0" presId="urn:microsoft.com/office/officeart/2005/8/layout/hierarchy1"/>
    <dgm:cxn modelId="{2688764B-FC07-4082-93A1-1A2121551861}" type="presParOf" srcId="{5075E7A6-B936-452E-9699-6B3D03BEF260}" destId="{B16407D7-2AFF-4185-BB13-454B8F4CBF45}" srcOrd="0" destOrd="0" presId="urn:microsoft.com/office/officeart/2005/8/layout/hierarchy1"/>
    <dgm:cxn modelId="{64398BCC-FB73-46A0-B914-E5577EB2733F}" type="presParOf" srcId="{B16407D7-2AFF-4185-BB13-454B8F4CBF45}" destId="{F948D6B8-001E-40A3-ADF3-A2DD6F8B508E}" srcOrd="0" destOrd="0" presId="urn:microsoft.com/office/officeart/2005/8/layout/hierarchy1"/>
    <dgm:cxn modelId="{8227C8D5-24B1-4A7B-A8BC-0F3A7161BB86}" type="presParOf" srcId="{B16407D7-2AFF-4185-BB13-454B8F4CBF45}" destId="{3EE2C369-A426-4476-861E-13655624A6F9}" srcOrd="1" destOrd="0" presId="urn:microsoft.com/office/officeart/2005/8/layout/hierarchy1"/>
    <dgm:cxn modelId="{E4F6E73E-E51B-47D0-A70B-8BDA6D3C67B5}" type="presParOf" srcId="{5075E7A6-B936-452E-9699-6B3D03BEF260}" destId="{C6151FD1-F2F6-4A50-BF4B-0C6A8557BFF3}" srcOrd="1" destOrd="0" presId="urn:microsoft.com/office/officeart/2005/8/layout/hierarchy1"/>
    <dgm:cxn modelId="{E3A1CDAF-D8A2-4005-9B14-1E6A72D46735}" type="presParOf" srcId="{85D9CFBB-C9A9-41F7-A85B-5E809469F392}" destId="{F5C587B9-2D24-4DE4-9DD8-C5ED421A167E}" srcOrd="2" destOrd="0" presId="urn:microsoft.com/office/officeart/2005/8/layout/hierarchy1"/>
    <dgm:cxn modelId="{5949237A-3E00-4241-BC69-ED64B625DB63}" type="presParOf" srcId="{85D9CFBB-C9A9-41F7-A85B-5E809469F392}" destId="{71BE99A6-60A5-4B5F-9308-280C63C34E72}" srcOrd="3" destOrd="0" presId="urn:microsoft.com/office/officeart/2005/8/layout/hierarchy1"/>
    <dgm:cxn modelId="{0B768CA0-7B42-4E9A-8B65-2A40AC17371C}" type="presParOf" srcId="{71BE99A6-60A5-4B5F-9308-280C63C34E72}" destId="{E3D9D2A0-C6C2-4181-AB3C-9F93FC80F0E4}" srcOrd="0" destOrd="0" presId="urn:microsoft.com/office/officeart/2005/8/layout/hierarchy1"/>
    <dgm:cxn modelId="{C6249DB0-AD1C-4CE3-B882-9B757B23D670}" type="presParOf" srcId="{E3D9D2A0-C6C2-4181-AB3C-9F93FC80F0E4}" destId="{627DEB4D-3643-4B7C-839C-860C337EC805}" srcOrd="0" destOrd="0" presId="urn:microsoft.com/office/officeart/2005/8/layout/hierarchy1"/>
    <dgm:cxn modelId="{2A5C3D61-319E-4888-9851-65CD692BD6FB}" type="presParOf" srcId="{E3D9D2A0-C6C2-4181-AB3C-9F93FC80F0E4}" destId="{090EC9A3-992F-4D45-8384-2884550129FA}" srcOrd="1" destOrd="0" presId="urn:microsoft.com/office/officeart/2005/8/layout/hierarchy1"/>
    <dgm:cxn modelId="{0616B447-9B0B-4F40-9929-92C2A6EDDCE6}" type="presParOf" srcId="{71BE99A6-60A5-4B5F-9308-280C63C34E72}" destId="{A63E8261-4E46-4A60-9456-0CA5A258CF1B}" srcOrd="1" destOrd="0" presId="urn:microsoft.com/office/officeart/2005/8/layout/hierarchy1"/>
    <dgm:cxn modelId="{200032C0-72D5-4A56-BC17-F25CFB480C87}" type="presParOf" srcId="{A63E8261-4E46-4A60-9456-0CA5A258CF1B}" destId="{3415F1FE-DEE2-4B41-943F-3F50A94524FC}" srcOrd="0" destOrd="0" presId="urn:microsoft.com/office/officeart/2005/8/layout/hierarchy1"/>
    <dgm:cxn modelId="{5095053B-AB1C-4C6B-8C0C-A180C55E7BB9}" type="presParOf" srcId="{A63E8261-4E46-4A60-9456-0CA5A258CF1B}" destId="{9AA8B53D-C895-40B6-8810-AA77DE074ABD}" srcOrd="1" destOrd="0" presId="urn:microsoft.com/office/officeart/2005/8/layout/hierarchy1"/>
    <dgm:cxn modelId="{8C5103A3-07CA-4B4E-8719-E4C6A9911390}" type="presParOf" srcId="{9AA8B53D-C895-40B6-8810-AA77DE074ABD}" destId="{5E932646-705D-4E18-872A-860DE4C1DE29}" srcOrd="0" destOrd="0" presId="urn:microsoft.com/office/officeart/2005/8/layout/hierarchy1"/>
    <dgm:cxn modelId="{D8A79AA5-3D2F-4962-80D8-ED87338D33C5}" type="presParOf" srcId="{5E932646-705D-4E18-872A-860DE4C1DE29}" destId="{CEB36B71-8C38-416B-951A-10F63A68024F}" srcOrd="0" destOrd="0" presId="urn:microsoft.com/office/officeart/2005/8/layout/hierarchy1"/>
    <dgm:cxn modelId="{F0AA6AF2-21FF-4B5D-8C10-2256DE5B96EC}" type="presParOf" srcId="{5E932646-705D-4E18-872A-860DE4C1DE29}" destId="{5D44A91F-D11E-4B4C-A41A-F531CFC5D6E3}" srcOrd="1" destOrd="0" presId="urn:microsoft.com/office/officeart/2005/8/layout/hierarchy1"/>
    <dgm:cxn modelId="{5EB830C7-533C-4C55-ACB0-C3F5C8934445}" type="presParOf" srcId="{9AA8B53D-C895-40B6-8810-AA77DE074ABD}" destId="{08FEB3C9-5254-4289-812E-00DEDABE9B8C}" srcOrd="1" destOrd="0" presId="urn:microsoft.com/office/officeart/2005/8/layout/hierarchy1"/>
    <dgm:cxn modelId="{43AB6675-E4F2-43A4-908A-C8E23902E466}" type="presParOf" srcId="{A63E8261-4E46-4A60-9456-0CA5A258CF1B}" destId="{7BF4EE97-5C7E-470C-8B73-7A7267839705}" srcOrd="2" destOrd="0" presId="urn:microsoft.com/office/officeart/2005/8/layout/hierarchy1"/>
    <dgm:cxn modelId="{E1121768-AADE-4E17-A4FB-A39FFCE5FA4B}" type="presParOf" srcId="{A63E8261-4E46-4A60-9456-0CA5A258CF1B}" destId="{3DA33747-230B-4983-8765-C79880D506A6}" srcOrd="3" destOrd="0" presId="urn:microsoft.com/office/officeart/2005/8/layout/hierarchy1"/>
    <dgm:cxn modelId="{51988C12-E447-4ED5-BE0F-897FA388C656}" type="presParOf" srcId="{3DA33747-230B-4983-8765-C79880D506A6}" destId="{FB1766EF-3B83-4F35-9BBE-C99284D2F6B1}" srcOrd="0" destOrd="0" presId="urn:microsoft.com/office/officeart/2005/8/layout/hierarchy1"/>
    <dgm:cxn modelId="{CEDAFCD1-2E55-450E-B2E8-70D351ABDE52}" type="presParOf" srcId="{FB1766EF-3B83-4F35-9BBE-C99284D2F6B1}" destId="{67200056-4674-4864-9890-B878142DB7A4}" srcOrd="0" destOrd="0" presId="urn:microsoft.com/office/officeart/2005/8/layout/hierarchy1"/>
    <dgm:cxn modelId="{DCAADE24-91D0-42F9-96FC-8709FA17215C}" type="presParOf" srcId="{FB1766EF-3B83-4F35-9BBE-C99284D2F6B1}" destId="{E3B14CBB-EE8B-4198-9FCF-293B1F4E3328}" srcOrd="1" destOrd="0" presId="urn:microsoft.com/office/officeart/2005/8/layout/hierarchy1"/>
    <dgm:cxn modelId="{1BBF8A81-9311-4C88-8A9A-98FC194C6E51}" type="presParOf" srcId="{3DA33747-230B-4983-8765-C79880D506A6}" destId="{A0D549FC-2D33-460B-9467-59D75DA5060B}" srcOrd="1" destOrd="0" presId="urn:microsoft.com/office/officeart/2005/8/layout/hierarchy1"/>
    <dgm:cxn modelId="{2A392E84-EA47-4B0B-8CF9-C5C00E747FF6}" type="presParOf" srcId="{A0D549FC-2D33-460B-9467-59D75DA5060B}" destId="{C2396AE4-49E7-4BD5-A8C9-CFF99BE6024F}" srcOrd="0" destOrd="0" presId="urn:microsoft.com/office/officeart/2005/8/layout/hierarchy1"/>
    <dgm:cxn modelId="{5FF98D34-31C1-45CD-B149-DA0443348709}" type="presParOf" srcId="{A0D549FC-2D33-460B-9467-59D75DA5060B}" destId="{A4520EAD-9AD8-4333-9A39-CC02CB52224B}" srcOrd="1" destOrd="0" presId="urn:microsoft.com/office/officeart/2005/8/layout/hierarchy1"/>
    <dgm:cxn modelId="{19C80D4D-FA5F-4BBB-AC01-5138F4201035}" type="presParOf" srcId="{A4520EAD-9AD8-4333-9A39-CC02CB52224B}" destId="{8DAB7B19-4164-4C71-A355-DD06568C3219}" srcOrd="0" destOrd="0" presId="urn:microsoft.com/office/officeart/2005/8/layout/hierarchy1"/>
    <dgm:cxn modelId="{5E2A38BE-0336-426F-856C-404B847DF517}" type="presParOf" srcId="{8DAB7B19-4164-4C71-A355-DD06568C3219}" destId="{F9E5D528-8458-45B8-8D6E-7B6987A3F3AF}" srcOrd="0" destOrd="0" presId="urn:microsoft.com/office/officeart/2005/8/layout/hierarchy1"/>
    <dgm:cxn modelId="{BF906FA6-704D-437E-87CB-E5D085088578}" type="presParOf" srcId="{8DAB7B19-4164-4C71-A355-DD06568C3219}" destId="{2D9AE4E4-6128-44D3-A787-982B545A4BDA}" srcOrd="1" destOrd="0" presId="urn:microsoft.com/office/officeart/2005/8/layout/hierarchy1"/>
    <dgm:cxn modelId="{24F0382B-8A4B-4A34-B652-9B309E774EBB}" type="presParOf" srcId="{A4520EAD-9AD8-4333-9A39-CC02CB52224B}" destId="{ABF81C89-7622-46E8-ACDE-C38CEB085EF5}" srcOrd="1" destOrd="0" presId="urn:microsoft.com/office/officeart/2005/8/layout/hierarchy1"/>
    <dgm:cxn modelId="{921F9C25-4428-4EA9-936B-213FDFD143F9}" type="presParOf" srcId="{A0D549FC-2D33-460B-9467-59D75DA5060B}" destId="{AC554C72-4060-447B-9EE5-7DAFC60CCEED}" srcOrd="2" destOrd="0" presId="urn:microsoft.com/office/officeart/2005/8/layout/hierarchy1"/>
    <dgm:cxn modelId="{D9C40BED-A500-4265-94F1-40A1C97D99DD}" type="presParOf" srcId="{A0D549FC-2D33-460B-9467-59D75DA5060B}" destId="{C97DF3C2-D2DB-4145-AE86-2FE0E21DC0DD}" srcOrd="3" destOrd="0" presId="urn:microsoft.com/office/officeart/2005/8/layout/hierarchy1"/>
    <dgm:cxn modelId="{A7174E58-DAE4-4471-AD4C-4D359A537519}" type="presParOf" srcId="{C97DF3C2-D2DB-4145-AE86-2FE0E21DC0DD}" destId="{78346117-A5B4-4345-BDBF-71852712888A}" srcOrd="0" destOrd="0" presId="urn:microsoft.com/office/officeart/2005/8/layout/hierarchy1"/>
    <dgm:cxn modelId="{5C7BC0DA-EE45-4D3F-AB35-7BF3E1983F67}" type="presParOf" srcId="{78346117-A5B4-4345-BDBF-71852712888A}" destId="{37CE1E08-7544-472C-92DC-6480DE0CA953}" srcOrd="0" destOrd="0" presId="urn:microsoft.com/office/officeart/2005/8/layout/hierarchy1"/>
    <dgm:cxn modelId="{14DD0463-14FC-49A4-9EB7-522C8226DED9}" type="presParOf" srcId="{78346117-A5B4-4345-BDBF-71852712888A}" destId="{AC44AD3F-AFDF-4486-BD6D-6798CC1764BE}" srcOrd="1" destOrd="0" presId="urn:microsoft.com/office/officeart/2005/8/layout/hierarchy1"/>
    <dgm:cxn modelId="{56408453-10B8-4710-BE96-A675FA3608CD}" type="presParOf" srcId="{C97DF3C2-D2DB-4145-AE86-2FE0E21DC0DD}" destId="{AC6B3D58-20B7-4EE1-AAAE-645851D11A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4D1CF-26F7-4C6B-9362-BA99750236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56BDC3-9AA7-49EA-874C-DF427840D3E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Identificados</a:t>
          </a:r>
        </a:p>
      </dgm:t>
    </dgm:pt>
    <dgm:pt modelId="{3E2FD313-DF57-4F7B-A9E6-68A42C3767D9}" type="parTrans" cxnId="{F53BBA04-BE88-4545-9430-6D6AECF0355A}">
      <dgm:prSet/>
      <dgm:spPr/>
      <dgm:t>
        <a:bodyPr/>
        <a:lstStyle/>
        <a:p>
          <a:endParaRPr lang="pt-BR"/>
        </a:p>
      </dgm:t>
    </dgm:pt>
    <dgm:pt modelId="{577A674C-79F4-4B12-9E86-08F4FFEAEBEA}" type="sibTrans" cxnId="{F53BBA04-BE88-4545-9430-6D6AECF0355A}">
      <dgm:prSet/>
      <dgm:spPr/>
      <dgm:t>
        <a:bodyPr/>
        <a:lstStyle/>
        <a:p>
          <a:endParaRPr lang="pt-BR"/>
        </a:p>
      </dgm:t>
    </dgm:pt>
    <dgm:pt modelId="{63EC5C09-8F8C-45E0-829C-DF067188629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Selecionados</a:t>
          </a:r>
        </a:p>
      </dgm:t>
    </dgm:pt>
    <dgm:pt modelId="{1B04B6FE-BDE8-4D44-8D69-A866C0199A7D}" type="parTrans" cxnId="{7DBCED02-3E60-474E-9B67-DCDE896F3A59}">
      <dgm:prSet/>
      <dgm:spPr/>
      <dgm:t>
        <a:bodyPr/>
        <a:lstStyle/>
        <a:p>
          <a:endParaRPr lang="pt-BR"/>
        </a:p>
      </dgm:t>
    </dgm:pt>
    <dgm:pt modelId="{1B6755A2-AA11-43AE-91A5-99AB5D225276}" type="sibTrans" cxnId="{7DBCED02-3E60-474E-9B67-DCDE896F3A59}">
      <dgm:prSet/>
      <dgm:spPr/>
      <dgm:t>
        <a:bodyPr/>
        <a:lstStyle/>
        <a:p>
          <a:endParaRPr lang="pt-BR"/>
        </a:p>
      </dgm:t>
    </dgm:pt>
    <dgm:pt modelId="{4AC8C9A8-133E-4F8A-9D00-F2C4CC73DA1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Excluídos</a:t>
          </a:r>
        </a:p>
      </dgm:t>
    </dgm:pt>
    <dgm:pt modelId="{587CCFE8-DFED-461A-8F36-4E620B0CC75E}" type="parTrans" cxnId="{2C337A90-53B0-487F-A7C5-E562B9E7570C}">
      <dgm:prSet/>
      <dgm:spPr/>
      <dgm:t>
        <a:bodyPr/>
        <a:lstStyle/>
        <a:p>
          <a:endParaRPr lang="pt-BR"/>
        </a:p>
      </dgm:t>
    </dgm:pt>
    <dgm:pt modelId="{A76786C6-D027-4DF1-BD95-0CDEFD6C297D}" type="sibTrans" cxnId="{2C337A90-53B0-487F-A7C5-E562B9E7570C}">
      <dgm:prSet/>
      <dgm:spPr/>
      <dgm:t>
        <a:bodyPr/>
        <a:lstStyle/>
        <a:p>
          <a:endParaRPr lang="pt-BR"/>
        </a:p>
      </dgm:t>
    </dgm:pt>
    <dgm:pt modelId="{A924D4B0-9318-481D-A1DA-B5BD5F4174F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sz="2800" b="1" dirty="0">
              <a:solidFill>
                <a:schemeClr val="tx1"/>
              </a:solidFill>
            </a:rPr>
            <a:t>Incluídos</a:t>
          </a:r>
        </a:p>
      </dgm:t>
    </dgm:pt>
    <dgm:pt modelId="{908335AD-B97D-40A9-805F-C64F7795138D}" type="parTrans" cxnId="{90F63417-D14E-47E5-92B0-A25DDE3BB5E7}">
      <dgm:prSet/>
      <dgm:spPr/>
      <dgm:t>
        <a:bodyPr/>
        <a:lstStyle/>
        <a:p>
          <a:endParaRPr lang="pt-BR"/>
        </a:p>
      </dgm:t>
    </dgm:pt>
    <dgm:pt modelId="{488FD2CE-04BD-49D3-BB36-7B39D531B721}" type="sibTrans" cxnId="{90F63417-D14E-47E5-92B0-A25DDE3BB5E7}">
      <dgm:prSet/>
      <dgm:spPr/>
      <dgm:t>
        <a:bodyPr/>
        <a:lstStyle/>
        <a:p>
          <a:endParaRPr lang="pt-BR"/>
        </a:p>
      </dgm:t>
    </dgm:pt>
    <dgm:pt modelId="{1904691D-A40D-4A48-8D1A-F73E43DA7CD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Não selecionados</a:t>
          </a:r>
        </a:p>
      </dgm:t>
    </dgm:pt>
    <dgm:pt modelId="{05791E7B-44AF-439E-92F3-80DFBDD094AB}" type="parTrans" cxnId="{78FA2402-DF4B-4732-8D62-900B3433DD36}">
      <dgm:prSet/>
      <dgm:spPr/>
      <dgm:t>
        <a:bodyPr/>
        <a:lstStyle/>
        <a:p>
          <a:endParaRPr lang="pt-BR"/>
        </a:p>
      </dgm:t>
    </dgm:pt>
    <dgm:pt modelId="{8647215F-EE95-4AD9-83C4-6DC0F925B2FC}" type="sibTrans" cxnId="{78FA2402-DF4B-4732-8D62-900B3433DD36}">
      <dgm:prSet/>
      <dgm:spPr/>
      <dgm:t>
        <a:bodyPr/>
        <a:lstStyle/>
        <a:p>
          <a:endParaRPr lang="pt-BR"/>
        </a:p>
      </dgm:t>
    </dgm:pt>
    <dgm:pt modelId="{123FDDE9-9417-43D6-85A7-296B1441ECAC}" type="pres">
      <dgm:prSet presAssocID="{8514D1CF-26F7-4C6B-9362-BA99750236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12B5766-AD92-4897-ACEB-D043ED51031D}" type="pres">
      <dgm:prSet presAssocID="{7456BDC3-9AA7-49EA-874C-DF427840D3E5}" presName="hierRoot1" presStyleCnt="0">
        <dgm:presLayoutVars>
          <dgm:hierBranch val="init"/>
        </dgm:presLayoutVars>
      </dgm:prSet>
      <dgm:spPr/>
    </dgm:pt>
    <dgm:pt modelId="{58A2CD76-B3D2-4D3B-9A6A-3CFDF9996BAB}" type="pres">
      <dgm:prSet presAssocID="{7456BDC3-9AA7-49EA-874C-DF427840D3E5}" presName="rootComposite1" presStyleCnt="0"/>
      <dgm:spPr/>
    </dgm:pt>
    <dgm:pt modelId="{A406AE8E-E75D-44C1-B768-1626AEF10B48}" type="pres">
      <dgm:prSet presAssocID="{7456BDC3-9AA7-49EA-874C-DF427840D3E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39033D-614E-4ADF-8D60-6091E2CA4DBC}" type="pres">
      <dgm:prSet presAssocID="{7456BDC3-9AA7-49EA-874C-DF427840D3E5}" presName="rootConnector1" presStyleLbl="node1" presStyleIdx="0" presStyleCnt="0"/>
      <dgm:spPr/>
      <dgm:t>
        <a:bodyPr/>
        <a:lstStyle/>
        <a:p>
          <a:endParaRPr lang="pt-BR"/>
        </a:p>
      </dgm:t>
    </dgm:pt>
    <dgm:pt modelId="{810D622A-AD28-4D63-8638-2C7DB676A33E}" type="pres">
      <dgm:prSet presAssocID="{7456BDC3-9AA7-49EA-874C-DF427840D3E5}" presName="hierChild2" presStyleCnt="0"/>
      <dgm:spPr/>
    </dgm:pt>
    <dgm:pt modelId="{B1A85C9F-A0CD-4947-BA6D-495E69D43422}" type="pres">
      <dgm:prSet presAssocID="{1B04B6FE-BDE8-4D44-8D69-A866C0199A7D}" presName="Name37" presStyleLbl="parChTrans1D2" presStyleIdx="0" presStyleCnt="2"/>
      <dgm:spPr/>
      <dgm:t>
        <a:bodyPr/>
        <a:lstStyle/>
        <a:p>
          <a:endParaRPr lang="pt-BR"/>
        </a:p>
      </dgm:t>
    </dgm:pt>
    <dgm:pt modelId="{C1D5B04A-308C-413D-918A-2FDC91084190}" type="pres">
      <dgm:prSet presAssocID="{63EC5C09-8F8C-45E0-829C-DF0671886295}" presName="hierRoot2" presStyleCnt="0">
        <dgm:presLayoutVars>
          <dgm:hierBranch val="init"/>
        </dgm:presLayoutVars>
      </dgm:prSet>
      <dgm:spPr/>
    </dgm:pt>
    <dgm:pt modelId="{5AFCF4EC-D1E3-4B01-928E-FB0C49D4E43B}" type="pres">
      <dgm:prSet presAssocID="{63EC5C09-8F8C-45E0-829C-DF0671886295}" presName="rootComposite" presStyleCnt="0"/>
      <dgm:spPr/>
    </dgm:pt>
    <dgm:pt modelId="{7484F33C-ACDC-4733-9F0F-7D53330B98CA}" type="pres">
      <dgm:prSet presAssocID="{63EC5C09-8F8C-45E0-829C-DF067188629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E4AD4C-E90F-4C30-A878-738D7E6B81A7}" type="pres">
      <dgm:prSet presAssocID="{63EC5C09-8F8C-45E0-829C-DF0671886295}" presName="rootConnector" presStyleLbl="node2" presStyleIdx="0" presStyleCnt="2"/>
      <dgm:spPr/>
      <dgm:t>
        <a:bodyPr/>
        <a:lstStyle/>
        <a:p>
          <a:endParaRPr lang="pt-BR"/>
        </a:p>
      </dgm:t>
    </dgm:pt>
    <dgm:pt modelId="{61ACA37C-B5EE-4FA8-BF61-38C8E16B5CCE}" type="pres">
      <dgm:prSet presAssocID="{63EC5C09-8F8C-45E0-829C-DF0671886295}" presName="hierChild4" presStyleCnt="0"/>
      <dgm:spPr/>
    </dgm:pt>
    <dgm:pt modelId="{BE239ED8-8FB4-4D6C-A140-14FD86ADA9D7}" type="pres">
      <dgm:prSet presAssocID="{587CCFE8-DFED-461A-8F36-4E620B0CC75E}" presName="Name37" presStyleLbl="parChTrans1D3" presStyleIdx="0" presStyleCnt="2"/>
      <dgm:spPr/>
      <dgm:t>
        <a:bodyPr/>
        <a:lstStyle/>
        <a:p>
          <a:endParaRPr lang="pt-BR"/>
        </a:p>
      </dgm:t>
    </dgm:pt>
    <dgm:pt modelId="{05868046-DE55-42F6-9EE0-D6072DFF3369}" type="pres">
      <dgm:prSet presAssocID="{4AC8C9A8-133E-4F8A-9D00-F2C4CC73DA11}" presName="hierRoot2" presStyleCnt="0">
        <dgm:presLayoutVars>
          <dgm:hierBranch val="init"/>
        </dgm:presLayoutVars>
      </dgm:prSet>
      <dgm:spPr/>
    </dgm:pt>
    <dgm:pt modelId="{E3D8196D-ABE6-42AA-A30C-A0C0BDA5FE4C}" type="pres">
      <dgm:prSet presAssocID="{4AC8C9A8-133E-4F8A-9D00-F2C4CC73DA11}" presName="rootComposite" presStyleCnt="0"/>
      <dgm:spPr/>
    </dgm:pt>
    <dgm:pt modelId="{35533126-CBF2-480D-A633-B32969FB5B1C}" type="pres">
      <dgm:prSet presAssocID="{4AC8C9A8-133E-4F8A-9D00-F2C4CC73DA11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A1BE5B-D54F-4B7F-8C62-67949B0328C6}" type="pres">
      <dgm:prSet presAssocID="{4AC8C9A8-133E-4F8A-9D00-F2C4CC73DA11}" presName="rootConnector" presStyleLbl="node3" presStyleIdx="0" presStyleCnt="2"/>
      <dgm:spPr/>
      <dgm:t>
        <a:bodyPr/>
        <a:lstStyle/>
        <a:p>
          <a:endParaRPr lang="pt-BR"/>
        </a:p>
      </dgm:t>
    </dgm:pt>
    <dgm:pt modelId="{C8E1BD65-684C-4A53-8C73-C923A0B13177}" type="pres">
      <dgm:prSet presAssocID="{4AC8C9A8-133E-4F8A-9D00-F2C4CC73DA11}" presName="hierChild4" presStyleCnt="0"/>
      <dgm:spPr/>
    </dgm:pt>
    <dgm:pt modelId="{0FBDA2B9-E00E-4541-AB46-4D27816AE586}" type="pres">
      <dgm:prSet presAssocID="{4AC8C9A8-133E-4F8A-9D00-F2C4CC73DA11}" presName="hierChild5" presStyleCnt="0"/>
      <dgm:spPr/>
    </dgm:pt>
    <dgm:pt modelId="{B1507914-3776-4A3C-9C3E-9C03AB3A32BC}" type="pres">
      <dgm:prSet presAssocID="{908335AD-B97D-40A9-805F-C64F7795138D}" presName="Name37" presStyleLbl="parChTrans1D3" presStyleIdx="1" presStyleCnt="2"/>
      <dgm:spPr/>
      <dgm:t>
        <a:bodyPr/>
        <a:lstStyle/>
        <a:p>
          <a:endParaRPr lang="pt-BR"/>
        </a:p>
      </dgm:t>
    </dgm:pt>
    <dgm:pt modelId="{691EBCBB-0FB7-48E4-9B37-5A6DACC1048F}" type="pres">
      <dgm:prSet presAssocID="{A924D4B0-9318-481D-A1DA-B5BD5F4174F9}" presName="hierRoot2" presStyleCnt="0">
        <dgm:presLayoutVars>
          <dgm:hierBranch val="init"/>
        </dgm:presLayoutVars>
      </dgm:prSet>
      <dgm:spPr/>
    </dgm:pt>
    <dgm:pt modelId="{D321166D-D1E7-4BED-A4CC-B7C553522365}" type="pres">
      <dgm:prSet presAssocID="{A924D4B0-9318-481D-A1DA-B5BD5F4174F9}" presName="rootComposite" presStyleCnt="0"/>
      <dgm:spPr/>
    </dgm:pt>
    <dgm:pt modelId="{C138A30C-3D80-44C0-8B06-5FE58DB16B64}" type="pres">
      <dgm:prSet presAssocID="{A924D4B0-9318-481D-A1DA-B5BD5F4174F9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C45455-ABB8-4040-ADF0-CDCB12E14A05}" type="pres">
      <dgm:prSet presAssocID="{A924D4B0-9318-481D-A1DA-B5BD5F4174F9}" presName="rootConnector" presStyleLbl="node3" presStyleIdx="1" presStyleCnt="2"/>
      <dgm:spPr/>
      <dgm:t>
        <a:bodyPr/>
        <a:lstStyle/>
        <a:p>
          <a:endParaRPr lang="pt-BR"/>
        </a:p>
      </dgm:t>
    </dgm:pt>
    <dgm:pt modelId="{2CE03A4F-42B5-4B50-A270-6B0F51524FDC}" type="pres">
      <dgm:prSet presAssocID="{A924D4B0-9318-481D-A1DA-B5BD5F4174F9}" presName="hierChild4" presStyleCnt="0"/>
      <dgm:spPr/>
    </dgm:pt>
    <dgm:pt modelId="{F90CEAE3-7695-413E-954E-06EAE30455B2}" type="pres">
      <dgm:prSet presAssocID="{A924D4B0-9318-481D-A1DA-B5BD5F4174F9}" presName="hierChild5" presStyleCnt="0"/>
      <dgm:spPr/>
    </dgm:pt>
    <dgm:pt modelId="{CDC53414-B3D9-41F3-859F-D098201A0AB2}" type="pres">
      <dgm:prSet presAssocID="{63EC5C09-8F8C-45E0-829C-DF0671886295}" presName="hierChild5" presStyleCnt="0"/>
      <dgm:spPr/>
    </dgm:pt>
    <dgm:pt modelId="{E119F2F8-5903-4BF4-AB25-7987B6BEE8EA}" type="pres">
      <dgm:prSet presAssocID="{05791E7B-44AF-439E-92F3-80DFBDD094AB}" presName="Name37" presStyleLbl="parChTrans1D2" presStyleIdx="1" presStyleCnt="2"/>
      <dgm:spPr/>
      <dgm:t>
        <a:bodyPr/>
        <a:lstStyle/>
        <a:p>
          <a:endParaRPr lang="pt-BR"/>
        </a:p>
      </dgm:t>
    </dgm:pt>
    <dgm:pt modelId="{72C8338D-308D-4973-BA9A-B676A2766527}" type="pres">
      <dgm:prSet presAssocID="{1904691D-A40D-4A48-8D1A-F73E43DA7CDF}" presName="hierRoot2" presStyleCnt="0">
        <dgm:presLayoutVars>
          <dgm:hierBranch val="init"/>
        </dgm:presLayoutVars>
      </dgm:prSet>
      <dgm:spPr/>
    </dgm:pt>
    <dgm:pt modelId="{D87D6405-D945-4CA5-A768-D00F42D33957}" type="pres">
      <dgm:prSet presAssocID="{1904691D-A40D-4A48-8D1A-F73E43DA7CDF}" presName="rootComposite" presStyleCnt="0"/>
      <dgm:spPr/>
    </dgm:pt>
    <dgm:pt modelId="{792EBFE9-C3CC-48B7-A1B3-E61D1D20F100}" type="pres">
      <dgm:prSet presAssocID="{1904691D-A40D-4A48-8D1A-F73E43DA7CD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F4DC1A-1C1A-477C-A277-BA2613A93D46}" type="pres">
      <dgm:prSet presAssocID="{1904691D-A40D-4A48-8D1A-F73E43DA7CDF}" presName="rootConnector" presStyleLbl="node2" presStyleIdx="1" presStyleCnt="2"/>
      <dgm:spPr/>
      <dgm:t>
        <a:bodyPr/>
        <a:lstStyle/>
        <a:p>
          <a:endParaRPr lang="pt-BR"/>
        </a:p>
      </dgm:t>
    </dgm:pt>
    <dgm:pt modelId="{E37B4DDE-5304-40DC-8671-FACF107A9130}" type="pres">
      <dgm:prSet presAssocID="{1904691D-A40D-4A48-8D1A-F73E43DA7CDF}" presName="hierChild4" presStyleCnt="0"/>
      <dgm:spPr/>
    </dgm:pt>
    <dgm:pt modelId="{ADE4E9FE-BEF0-410F-BF96-CED17E4BE2D2}" type="pres">
      <dgm:prSet presAssocID="{1904691D-A40D-4A48-8D1A-F73E43DA7CDF}" presName="hierChild5" presStyleCnt="0"/>
      <dgm:spPr/>
    </dgm:pt>
    <dgm:pt modelId="{07104DDB-174E-4262-BA7B-A7098F270A99}" type="pres">
      <dgm:prSet presAssocID="{7456BDC3-9AA7-49EA-874C-DF427840D3E5}" presName="hierChild3" presStyleCnt="0"/>
      <dgm:spPr/>
    </dgm:pt>
  </dgm:ptLst>
  <dgm:cxnLst>
    <dgm:cxn modelId="{320BF185-4CC5-408C-8118-6DB8486025C0}" type="presOf" srcId="{1904691D-A40D-4A48-8D1A-F73E43DA7CDF}" destId="{792EBFE9-C3CC-48B7-A1B3-E61D1D20F100}" srcOrd="0" destOrd="0" presId="urn:microsoft.com/office/officeart/2005/8/layout/orgChart1"/>
    <dgm:cxn modelId="{5CF3B1C5-96CA-4260-9977-06989486FBC7}" type="presOf" srcId="{1904691D-A40D-4A48-8D1A-F73E43DA7CDF}" destId="{58F4DC1A-1C1A-477C-A277-BA2613A93D46}" srcOrd="1" destOrd="0" presId="urn:microsoft.com/office/officeart/2005/8/layout/orgChart1"/>
    <dgm:cxn modelId="{1F54525B-5C1C-4186-857B-9C8C234C968C}" type="presOf" srcId="{A924D4B0-9318-481D-A1DA-B5BD5F4174F9}" destId="{BCC45455-ABB8-4040-ADF0-CDCB12E14A05}" srcOrd="1" destOrd="0" presId="urn:microsoft.com/office/officeart/2005/8/layout/orgChart1"/>
    <dgm:cxn modelId="{0F3B3CE7-9BA2-4B9A-AB83-287A8D35E58F}" type="presOf" srcId="{63EC5C09-8F8C-45E0-829C-DF0671886295}" destId="{22E4AD4C-E90F-4C30-A878-738D7E6B81A7}" srcOrd="1" destOrd="0" presId="urn:microsoft.com/office/officeart/2005/8/layout/orgChart1"/>
    <dgm:cxn modelId="{4C41F002-B330-4076-B243-0DAA79C36B88}" type="presOf" srcId="{4AC8C9A8-133E-4F8A-9D00-F2C4CC73DA11}" destId="{9AA1BE5B-D54F-4B7F-8C62-67949B0328C6}" srcOrd="1" destOrd="0" presId="urn:microsoft.com/office/officeart/2005/8/layout/orgChart1"/>
    <dgm:cxn modelId="{3AB6DF67-D61F-4282-8E26-186B75F98274}" type="presOf" srcId="{7456BDC3-9AA7-49EA-874C-DF427840D3E5}" destId="{A406AE8E-E75D-44C1-B768-1626AEF10B48}" srcOrd="0" destOrd="0" presId="urn:microsoft.com/office/officeart/2005/8/layout/orgChart1"/>
    <dgm:cxn modelId="{90F63417-D14E-47E5-92B0-A25DDE3BB5E7}" srcId="{63EC5C09-8F8C-45E0-829C-DF0671886295}" destId="{A924D4B0-9318-481D-A1DA-B5BD5F4174F9}" srcOrd="1" destOrd="0" parTransId="{908335AD-B97D-40A9-805F-C64F7795138D}" sibTransId="{488FD2CE-04BD-49D3-BB36-7B39D531B721}"/>
    <dgm:cxn modelId="{2C337A90-53B0-487F-A7C5-E562B9E7570C}" srcId="{63EC5C09-8F8C-45E0-829C-DF0671886295}" destId="{4AC8C9A8-133E-4F8A-9D00-F2C4CC73DA11}" srcOrd="0" destOrd="0" parTransId="{587CCFE8-DFED-461A-8F36-4E620B0CC75E}" sibTransId="{A76786C6-D027-4DF1-BD95-0CDEFD6C297D}"/>
    <dgm:cxn modelId="{DEDC8086-0461-4C08-A809-C17CEE620BA6}" type="presOf" srcId="{908335AD-B97D-40A9-805F-C64F7795138D}" destId="{B1507914-3776-4A3C-9C3E-9C03AB3A32BC}" srcOrd="0" destOrd="0" presId="urn:microsoft.com/office/officeart/2005/8/layout/orgChart1"/>
    <dgm:cxn modelId="{05ADDAC1-FA68-4E64-9943-43CFF582B823}" type="presOf" srcId="{A924D4B0-9318-481D-A1DA-B5BD5F4174F9}" destId="{C138A30C-3D80-44C0-8B06-5FE58DB16B64}" srcOrd="0" destOrd="0" presId="urn:microsoft.com/office/officeart/2005/8/layout/orgChart1"/>
    <dgm:cxn modelId="{354423E1-0593-4CF7-8879-734C182405F8}" type="presOf" srcId="{4AC8C9A8-133E-4F8A-9D00-F2C4CC73DA11}" destId="{35533126-CBF2-480D-A633-B32969FB5B1C}" srcOrd="0" destOrd="0" presId="urn:microsoft.com/office/officeart/2005/8/layout/orgChart1"/>
    <dgm:cxn modelId="{5C03155C-D336-4798-A02B-CCF1E03B158E}" type="presOf" srcId="{63EC5C09-8F8C-45E0-829C-DF0671886295}" destId="{7484F33C-ACDC-4733-9F0F-7D53330B98CA}" srcOrd="0" destOrd="0" presId="urn:microsoft.com/office/officeart/2005/8/layout/orgChart1"/>
    <dgm:cxn modelId="{6F29609A-1621-41B9-B25E-6345AF9D306F}" type="presOf" srcId="{7456BDC3-9AA7-49EA-874C-DF427840D3E5}" destId="{5039033D-614E-4ADF-8D60-6091E2CA4DBC}" srcOrd="1" destOrd="0" presId="urn:microsoft.com/office/officeart/2005/8/layout/orgChart1"/>
    <dgm:cxn modelId="{0DF10D37-4B5D-4498-BAFD-7AE9DBAB7535}" type="presOf" srcId="{05791E7B-44AF-439E-92F3-80DFBDD094AB}" destId="{E119F2F8-5903-4BF4-AB25-7987B6BEE8EA}" srcOrd="0" destOrd="0" presId="urn:microsoft.com/office/officeart/2005/8/layout/orgChart1"/>
    <dgm:cxn modelId="{38AFC4E7-B4C9-48A4-8E6C-ECF7AB7EEE4B}" type="presOf" srcId="{1B04B6FE-BDE8-4D44-8D69-A866C0199A7D}" destId="{B1A85C9F-A0CD-4947-BA6D-495E69D43422}" srcOrd="0" destOrd="0" presId="urn:microsoft.com/office/officeart/2005/8/layout/orgChart1"/>
    <dgm:cxn modelId="{78FA2402-DF4B-4732-8D62-900B3433DD36}" srcId="{7456BDC3-9AA7-49EA-874C-DF427840D3E5}" destId="{1904691D-A40D-4A48-8D1A-F73E43DA7CDF}" srcOrd="1" destOrd="0" parTransId="{05791E7B-44AF-439E-92F3-80DFBDD094AB}" sibTransId="{8647215F-EE95-4AD9-83C4-6DC0F925B2FC}"/>
    <dgm:cxn modelId="{DB697672-A1B8-4DCB-BA7B-B42C8FD8634E}" type="presOf" srcId="{8514D1CF-26F7-4C6B-9362-BA99750236E1}" destId="{123FDDE9-9417-43D6-85A7-296B1441ECAC}" srcOrd="0" destOrd="0" presId="urn:microsoft.com/office/officeart/2005/8/layout/orgChart1"/>
    <dgm:cxn modelId="{8EA8C599-B136-40DB-A81A-927963BC4475}" type="presOf" srcId="{587CCFE8-DFED-461A-8F36-4E620B0CC75E}" destId="{BE239ED8-8FB4-4D6C-A140-14FD86ADA9D7}" srcOrd="0" destOrd="0" presId="urn:microsoft.com/office/officeart/2005/8/layout/orgChart1"/>
    <dgm:cxn modelId="{7DBCED02-3E60-474E-9B67-DCDE896F3A59}" srcId="{7456BDC3-9AA7-49EA-874C-DF427840D3E5}" destId="{63EC5C09-8F8C-45E0-829C-DF0671886295}" srcOrd="0" destOrd="0" parTransId="{1B04B6FE-BDE8-4D44-8D69-A866C0199A7D}" sibTransId="{1B6755A2-AA11-43AE-91A5-99AB5D225276}"/>
    <dgm:cxn modelId="{F53BBA04-BE88-4545-9430-6D6AECF0355A}" srcId="{8514D1CF-26F7-4C6B-9362-BA99750236E1}" destId="{7456BDC3-9AA7-49EA-874C-DF427840D3E5}" srcOrd="0" destOrd="0" parTransId="{3E2FD313-DF57-4F7B-A9E6-68A42C3767D9}" sibTransId="{577A674C-79F4-4B12-9E86-08F4FFEAEBEA}"/>
    <dgm:cxn modelId="{32AC71A3-CF7B-468E-BC5F-D5660A44CC9D}" type="presParOf" srcId="{123FDDE9-9417-43D6-85A7-296B1441ECAC}" destId="{B12B5766-AD92-4897-ACEB-D043ED51031D}" srcOrd="0" destOrd="0" presId="urn:microsoft.com/office/officeart/2005/8/layout/orgChart1"/>
    <dgm:cxn modelId="{84A2A0AC-E67E-4781-99E7-8A51249180AC}" type="presParOf" srcId="{B12B5766-AD92-4897-ACEB-D043ED51031D}" destId="{58A2CD76-B3D2-4D3B-9A6A-3CFDF9996BAB}" srcOrd="0" destOrd="0" presId="urn:microsoft.com/office/officeart/2005/8/layout/orgChart1"/>
    <dgm:cxn modelId="{D059565F-158B-469C-8758-73861240E292}" type="presParOf" srcId="{58A2CD76-B3D2-4D3B-9A6A-3CFDF9996BAB}" destId="{A406AE8E-E75D-44C1-B768-1626AEF10B48}" srcOrd="0" destOrd="0" presId="urn:microsoft.com/office/officeart/2005/8/layout/orgChart1"/>
    <dgm:cxn modelId="{F0528C80-D8CC-4C0D-9035-B064240D415F}" type="presParOf" srcId="{58A2CD76-B3D2-4D3B-9A6A-3CFDF9996BAB}" destId="{5039033D-614E-4ADF-8D60-6091E2CA4DBC}" srcOrd="1" destOrd="0" presId="urn:microsoft.com/office/officeart/2005/8/layout/orgChart1"/>
    <dgm:cxn modelId="{25B3BFF9-7517-49C7-83FD-98C9032E4A20}" type="presParOf" srcId="{B12B5766-AD92-4897-ACEB-D043ED51031D}" destId="{810D622A-AD28-4D63-8638-2C7DB676A33E}" srcOrd="1" destOrd="0" presId="urn:microsoft.com/office/officeart/2005/8/layout/orgChart1"/>
    <dgm:cxn modelId="{9E372C94-0168-45CF-A235-73F19ED29660}" type="presParOf" srcId="{810D622A-AD28-4D63-8638-2C7DB676A33E}" destId="{B1A85C9F-A0CD-4947-BA6D-495E69D43422}" srcOrd="0" destOrd="0" presId="urn:microsoft.com/office/officeart/2005/8/layout/orgChart1"/>
    <dgm:cxn modelId="{92079F42-6EE5-4BA8-93E5-C8EB0F60ADF5}" type="presParOf" srcId="{810D622A-AD28-4D63-8638-2C7DB676A33E}" destId="{C1D5B04A-308C-413D-918A-2FDC91084190}" srcOrd="1" destOrd="0" presId="urn:microsoft.com/office/officeart/2005/8/layout/orgChart1"/>
    <dgm:cxn modelId="{64392602-F7CC-489F-B3C6-EB403D3041A9}" type="presParOf" srcId="{C1D5B04A-308C-413D-918A-2FDC91084190}" destId="{5AFCF4EC-D1E3-4B01-928E-FB0C49D4E43B}" srcOrd="0" destOrd="0" presId="urn:microsoft.com/office/officeart/2005/8/layout/orgChart1"/>
    <dgm:cxn modelId="{12EB1C1D-5C1F-49BA-963F-F8F7DFFC72A1}" type="presParOf" srcId="{5AFCF4EC-D1E3-4B01-928E-FB0C49D4E43B}" destId="{7484F33C-ACDC-4733-9F0F-7D53330B98CA}" srcOrd="0" destOrd="0" presId="urn:microsoft.com/office/officeart/2005/8/layout/orgChart1"/>
    <dgm:cxn modelId="{051C8419-3631-4F0F-B21E-A29E2E5A603D}" type="presParOf" srcId="{5AFCF4EC-D1E3-4B01-928E-FB0C49D4E43B}" destId="{22E4AD4C-E90F-4C30-A878-738D7E6B81A7}" srcOrd="1" destOrd="0" presId="urn:microsoft.com/office/officeart/2005/8/layout/orgChart1"/>
    <dgm:cxn modelId="{9CFA6188-87C7-4DFA-8CA6-51D343BFA493}" type="presParOf" srcId="{C1D5B04A-308C-413D-918A-2FDC91084190}" destId="{61ACA37C-B5EE-4FA8-BF61-38C8E16B5CCE}" srcOrd="1" destOrd="0" presId="urn:microsoft.com/office/officeart/2005/8/layout/orgChart1"/>
    <dgm:cxn modelId="{BFB5263B-D446-48EF-AD51-68DF54CEAA78}" type="presParOf" srcId="{61ACA37C-B5EE-4FA8-BF61-38C8E16B5CCE}" destId="{BE239ED8-8FB4-4D6C-A140-14FD86ADA9D7}" srcOrd="0" destOrd="0" presId="urn:microsoft.com/office/officeart/2005/8/layout/orgChart1"/>
    <dgm:cxn modelId="{46C3D093-ADFA-43B1-BCB5-32CED9FDA49D}" type="presParOf" srcId="{61ACA37C-B5EE-4FA8-BF61-38C8E16B5CCE}" destId="{05868046-DE55-42F6-9EE0-D6072DFF3369}" srcOrd="1" destOrd="0" presId="urn:microsoft.com/office/officeart/2005/8/layout/orgChart1"/>
    <dgm:cxn modelId="{6B8894F9-A30D-4B38-80E1-6A20A12C9AC8}" type="presParOf" srcId="{05868046-DE55-42F6-9EE0-D6072DFF3369}" destId="{E3D8196D-ABE6-42AA-A30C-A0C0BDA5FE4C}" srcOrd="0" destOrd="0" presId="urn:microsoft.com/office/officeart/2005/8/layout/orgChart1"/>
    <dgm:cxn modelId="{0EB2827C-94E1-44E1-95F8-1EE210BE2FDD}" type="presParOf" srcId="{E3D8196D-ABE6-42AA-A30C-A0C0BDA5FE4C}" destId="{35533126-CBF2-480D-A633-B32969FB5B1C}" srcOrd="0" destOrd="0" presId="urn:microsoft.com/office/officeart/2005/8/layout/orgChart1"/>
    <dgm:cxn modelId="{27521B0E-5E61-4F62-A94F-23E22B4A776F}" type="presParOf" srcId="{E3D8196D-ABE6-42AA-A30C-A0C0BDA5FE4C}" destId="{9AA1BE5B-D54F-4B7F-8C62-67949B0328C6}" srcOrd="1" destOrd="0" presId="urn:microsoft.com/office/officeart/2005/8/layout/orgChart1"/>
    <dgm:cxn modelId="{DF9815F0-04E1-435F-B608-258B98A66B4E}" type="presParOf" srcId="{05868046-DE55-42F6-9EE0-D6072DFF3369}" destId="{C8E1BD65-684C-4A53-8C73-C923A0B13177}" srcOrd="1" destOrd="0" presId="urn:microsoft.com/office/officeart/2005/8/layout/orgChart1"/>
    <dgm:cxn modelId="{65AD2DD8-9652-4EF3-BB2D-5DF47CBEF125}" type="presParOf" srcId="{05868046-DE55-42F6-9EE0-D6072DFF3369}" destId="{0FBDA2B9-E00E-4541-AB46-4D27816AE586}" srcOrd="2" destOrd="0" presId="urn:microsoft.com/office/officeart/2005/8/layout/orgChart1"/>
    <dgm:cxn modelId="{05EE7CF1-B245-4D0E-B9BE-A13CABF11C3E}" type="presParOf" srcId="{61ACA37C-B5EE-4FA8-BF61-38C8E16B5CCE}" destId="{B1507914-3776-4A3C-9C3E-9C03AB3A32BC}" srcOrd="2" destOrd="0" presId="urn:microsoft.com/office/officeart/2005/8/layout/orgChart1"/>
    <dgm:cxn modelId="{C1B87579-8C8C-4EE6-A152-BEC35656EE3B}" type="presParOf" srcId="{61ACA37C-B5EE-4FA8-BF61-38C8E16B5CCE}" destId="{691EBCBB-0FB7-48E4-9B37-5A6DACC1048F}" srcOrd="3" destOrd="0" presId="urn:microsoft.com/office/officeart/2005/8/layout/orgChart1"/>
    <dgm:cxn modelId="{712EB9C5-6431-462F-852E-48F60F4F8F25}" type="presParOf" srcId="{691EBCBB-0FB7-48E4-9B37-5A6DACC1048F}" destId="{D321166D-D1E7-4BED-A4CC-B7C553522365}" srcOrd="0" destOrd="0" presId="urn:microsoft.com/office/officeart/2005/8/layout/orgChart1"/>
    <dgm:cxn modelId="{1877D073-06E1-41B9-A728-0381E0E10849}" type="presParOf" srcId="{D321166D-D1E7-4BED-A4CC-B7C553522365}" destId="{C138A30C-3D80-44C0-8B06-5FE58DB16B64}" srcOrd="0" destOrd="0" presId="urn:microsoft.com/office/officeart/2005/8/layout/orgChart1"/>
    <dgm:cxn modelId="{60ECFF2C-04AB-4126-B483-CFFB0BD7C694}" type="presParOf" srcId="{D321166D-D1E7-4BED-A4CC-B7C553522365}" destId="{BCC45455-ABB8-4040-ADF0-CDCB12E14A05}" srcOrd="1" destOrd="0" presId="urn:microsoft.com/office/officeart/2005/8/layout/orgChart1"/>
    <dgm:cxn modelId="{C9AD0A42-661F-46DD-8E4E-37865B61FB2B}" type="presParOf" srcId="{691EBCBB-0FB7-48E4-9B37-5A6DACC1048F}" destId="{2CE03A4F-42B5-4B50-A270-6B0F51524FDC}" srcOrd="1" destOrd="0" presId="urn:microsoft.com/office/officeart/2005/8/layout/orgChart1"/>
    <dgm:cxn modelId="{8133C1D5-6515-404E-A78B-9A260AD09273}" type="presParOf" srcId="{691EBCBB-0FB7-48E4-9B37-5A6DACC1048F}" destId="{F90CEAE3-7695-413E-954E-06EAE30455B2}" srcOrd="2" destOrd="0" presId="urn:microsoft.com/office/officeart/2005/8/layout/orgChart1"/>
    <dgm:cxn modelId="{59784E88-3D65-4D2A-8C83-2565538E3647}" type="presParOf" srcId="{C1D5B04A-308C-413D-918A-2FDC91084190}" destId="{CDC53414-B3D9-41F3-859F-D098201A0AB2}" srcOrd="2" destOrd="0" presId="urn:microsoft.com/office/officeart/2005/8/layout/orgChart1"/>
    <dgm:cxn modelId="{9AF67FDA-D0F2-4D8D-B947-08B2B36166EE}" type="presParOf" srcId="{810D622A-AD28-4D63-8638-2C7DB676A33E}" destId="{E119F2F8-5903-4BF4-AB25-7987B6BEE8EA}" srcOrd="2" destOrd="0" presId="urn:microsoft.com/office/officeart/2005/8/layout/orgChart1"/>
    <dgm:cxn modelId="{A9E15E7A-2011-4A18-A613-A4583E44E172}" type="presParOf" srcId="{810D622A-AD28-4D63-8638-2C7DB676A33E}" destId="{72C8338D-308D-4973-BA9A-B676A2766527}" srcOrd="3" destOrd="0" presId="urn:microsoft.com/office/officeart/2005/8/layout/orgChart1"/>
    <dgm:cxn modelId="{9E8C09DE-3DED-49D6-A0E6-8E7864CBDAAA}" type="presParOf" srcId="{72C8338D-308D-4973-BA9A-B676A2766527}" destId="{D87D6405-D945-4CA5-A768-D00F42D33957}" srcOrd="0" destOrd="0" presId="urn:microsoft.com/office/officeart/2005/8/layout/orgChart1"/>
    <dgm:cxn modelId="{9C0E8BC7-243D-45BA-B6D6-55444A38EB92}" type="presParOf" srcId="{D87D6405-D945-4CA5-A768-D00F42D33957}" destId="{792EBFE9-C3CC-48B7-A1B3-E61D1D20F100}" srcOrd="0" destOrd="0" presId="urn:microsoft.com/office/officeart/2005/8/layout/orgChart1"/>
    <dgm:cxn modelId="{59C6B5A0-1973-4B3E-A750-D01E37F161BD}" type="presParOf" srcId="{D87D6405-D945-4CA5-A768-D00F42D33957}" destId="{58F4DC1A-1C1A-477C-A277-BA2613A93D46}" srcOrd="1" destOrd="0" presId="urn:microsoft.com/office/officeart/2005/8/layout/orgChart1"/>
    <dgm:cxn modelId="{AD5B9B0C-7056-494E-9C0B-F5C912DD41CF}" type="presParOf" srcId="{72C8338D-308D-4973-BA9A-B676A2766527}" destId="{E37B4DDE-5304-40DC-8671-FACF107A9130}" srcOrd="1" destOrd="0" presId="urn:microsoft.com/office/officeart/2005/8/layout/orgChart1"/>
    <dgm:cxn modelId="{99EBF5ED-6426-463B-A04B-194DB983A2F4}" type="presParOf" srcId="{72C8338D-308D-4973-BA9A-B676A2766527}" destId="{ADE4E9FE-BEF0-410F-BF96-CED17E4BE2D2}" srcOrd="2" destOrd="0" presId="urn:microsoft.com/office/officeart/2005/8/layout/orgChart1"/>
    <dgm:cxn modelId="{616A5B3C-5DE5-48E7-A3A6-4EC8E9EEF1DF}" type="presParOf" srcId="{B12B5766-AD92-4897-ACEB-D043ED51031D}" destId="{07104DDB-174E-4262-BA7B-A7098F270A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403DAB-5CF0-428E-AC2B-FDBCA93A80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019F9EC-9C10-4A3E-807A-29340F96029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sz="2000" dirty="0">
              <a:solidFill>
                <a:schemeClr val="tx1"/>
              </a:solidFill>
            </a:rPr>
            <a:t>Características dos estudos</a:t>
          </a:r>
        </a:p>
      </dgm:t>
    </dgm:pt>
    <dgm:pt modelId="{1BBB8C2E-80DD-48D4-8113-8950C4C2A7B6}" type="parTrans" cxnId="{DA2E36A2-617A-4CD5-A381-C654D355E4E8}">
      <dgm:prSet/>
      <dgm:spPr/>
      <dgm:t>
        <a:bodyPr/>
        <a:lstStyle/>
        <a:p>
          <a:endParaRPr lang="pt-BR"/>
        </a:p>
      </dgm:t>
    </dgm:pt>
    <dgm:pt modelId="{ABBCE2E9-28EA-4A05-8F7B-DEA3CF56DE0E}" type="sibTrans" cxnId="{DA2E36A2-617A-4CD5-A381-C654D355E4E8}">
      <dgm:prSet/>
      <dgm:spPr/>
      <dgm:t>
        <a:bodyPr/>
        <a:lstStyle/>
        <a:p>
          <a:endParaRPr lang="pt-BR"/>
        </a:p>
      </dgm:t>
    </dgm:pt>
    <dgm:pt modelId="{5721EC5A-7126-437E-A3B0-F3B5B16CF69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Método</a:t>
          </a:r>
        </a:p>
      </dgm:t>
    </dgm:pt>
    <dgm:pt modelId="{C35DE50C-B3BB-4F10-B606-4083D14EAD0B}" type="parTrans" cxnId="{FF35570F-F315-4108-996C-53D80FD4811F}">
      <dgm:prSet/>
      <dgm:spPr/>
      <dgm:t>
        <a:bodyPr/>
        <a:lstStyle/>
        <a:p>
          <a:endParaRPr lang="pt-BR"/>
        </a:p>
      </dgm:t>
    </dgm:pt>
    <dgm:pt modelId="{A87D83BD-FA7B-45A8-8A2B-D7AA7A40696C}" type="sibTrans" cxnId="{FF35570F-F315-4108-996C-53D80FD4811F}">
      <dgm:prSet/>
      <dgm:spPr/>
      <dgm:t>
        <a:bodyPr/>
        <a:lstStyle/>
        <a:p>
          <a:endParaRPr lang="pt-BR"/>
        </a:p>
      </dgm:t>
    </dgm:pt>
    <dgm:pt modelId="{808F9513-66A2-403F-97F5-7156B7788D3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Participantes</a:t>
          </a:r>
        </a:p>
      </dgm:t>
    </dgm:pt>
    <dgm:pt modelId="{194327AA-2DCD-42B6-BC10-BC94F8DDBD2A}" type="parTrans" cxnId="{363C03E8-692C-48BF-B179-B7E900A94A96}">
      <dgm:prSet/>
      <dgm:spPr/>
      <dgm:t>
        <a:bodyPr/>
        <a:lstStyle/>
        <a:p>
          <a:endParaRPr lang="pt-BR"/>
        </a:p>
      </dgm:t>
    </dgm:pt>
    <dgm:pt modelId="{022ED9E0-8A69-49D6-9FA6-69F7C0990E31}" type="sibTrans" cxnId="{363C03E8-692C-48BF-B179-B7E900A94A96}">
      <dgm:prSet/>
      <dgm:spPr/>
      <dgm:t>
        <a:bodyPr/>
        <a:lstStyle/>
        <a:p>
          <a:endParaRPr lang="pt-BR"/>
        </a:p>
      </dgm:t>
    </dgm:pt>
    <dgm:pt modelId="{1B12A10C-C8E4-445B-88BD-79D4CBFB737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Intervenção</a:t>
          </a:r>
        </a:p>
      </dgm:t>
    </dgm:pt>
    <dgm:pt modelId="{674959DF-4A8E-4027-8055-5286B7E3A24E}" type="parTrans" cxnId="{EAD7F557-DE1F-4B0A-A50F-34E2E279448D}">
      <dgm:prSet/>
      <dgm:spPr/>
      <dgm:t>
        <a:bodyPr/>
        <a:lstStyle/>
        <a:p>
          <a:endParaRPr lang="pt-BR"/>
        </a:p>
      </dgm:t>
    </dgm:pt>
    <dgm:pt modelId="{1B7CD91F-6AFD-4BAB-9150-DB8B55D7B2AE}" type="sibTrans" cxnId="{EAD7F557-DE1F-4B0A-A50F-34E2E279448D}">
      <dgm:prSet/>
      <dgm:spPr/>
      <dgm:t>
        <a:bodyPr/>
        <a:lstStyle/>
        <a:p>
          <a:endParaRPr lang="pt-BR"/>
        </a:p>
      </dgm:t>
    </dgm:pt>
    <dgm:pt modelId="{C4BEC96E-16D2-4471-87B6-4B73D7DC3E6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Desfechos</a:t>
          </a:r>
          <a:r>
            <a:rPr lang="pt-BR" dirty="0"/>
            <a:t> </a:t>
          </a:r>
        </a:p>
      </dgm:t>
    </dgm:pt>
    <dgm:pt modelId="{7B2278B9-264F-478D-9F37-A70CD0CCB6E5}" type="parTrans" cxnId="{9F55D27B-C757-4B7E-883A-FDC01CE57E1C}">
      <dgm:prSet/>
      <dgm:spPr/>
      <dgm:t>
        <a:bodyPr/>
        <a:lstStyle/>
        <a:p>
          <a:endParaRPr lang="pt-BR"/>
        </a:p>
      </dgm:t>
    </dgm:pt>
    <dgm:pt modelId="{FBF1CB49-3D4B-4F17-BAB1-493F35E443CF}" type="sibTrans" cxnId="{9F55D27B-C757-4B7E-883A-FDC01CE57E1C}">
      <dgm:prSet/>
      <dgm:spPr/>
      <dgm:t>
        <a:bodyPr/>
        <a:lstStyle/>
        <a:p>
          <a:endParaRPr lang="pt-BR"/>
        </a:p>
      </dgm:t>
    </dgm:pt>
    <dgm:pt modelId="{A70CF1D3-6729-4365-80B6-F5C49D43883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dirty="0">
              <a:solidFill>
                <a:schemeClr val="tx1"/>
              </a:solidFill>
            </a:rPr>
            <a:t>Resultados</a:t>
          </a:r>
        </a:p>
      </dgm:t>
    </dgm:pt>
    <dgm:pt modelId="{EF87BE5F-5734-4B42-85F9-5ACEDEE27499}" type="parTrans" cxnId="{24005542-66A4-4633-B88D-A0201DF50E12}">
      <dgm:prSet/>
      <dgm:spPr/>
      <dgm:t>
        <a:bodyPr/>
        <a:lstStyle/>
        <a:p>
          <a:endParaRPr lang="pt-BR"/>
        </a:p>
      </dgm:t>
    </dgm:pt>
    <dgm:pt modelId="{99A5867C-B263-4934-9FFD-E3AF4B17676B}" type="sibTrans" cxnId="{24005542-66A4-4633-B88D-A0201DF50E12}">
      <dgm:prSet/>
      <dgm:spPr/>
      <dgm:t>
        <a:bodyPr/>
        <a:lstStyle/>
        <a:p>
          <a:endParaRPr lang="pt-BR"/>
        </a:p>
      </dgm:t>
    </dgm:pt>
    <dgm:pt modelId="{5CEF487D-901D-43D3-8277-3FC4BD10B9F0}" type="pres">
      <dgm:prSet presAssocID="{E2403DAB-5CF0-428E-AC2B-FDBCA93A80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1DFFDE58-9208-48B7-9A32-0BC46B50DDF9}" type="pres">
      <dgm:prSet presAssocID="{C019F9EC-9C10-4A3E-807A-29340F960296}" presName="hierRoot1" presStyleCnt="0">
        <dgm:presLayoutVars>
          <dgm:hierBranch val="init"/>
        </dgm:presLayoutVars>
      </dgm:prSet>
      <dgm:spPr/>
    </dgm:pt>
    <dgm:pt modelId="{B928FB14-E78C-4FE7-B446-7D56EF13739A}" type="pres">
      <dgm:prSet presAssocID="{C019F9EC-9C10-4A3E-807A-29340F960296}" presName="rootComposite1" presStyleCnt="0"/>
      <dgm:spPr/>
    </dgm:pt>
    <dgm:pt modelId="{D90AE746-73FE-4678-8297-89D2736B56AE}" type="pres">
      <dgm:prSet presAssocID="{C019F9EC-9C10-4A3E-807A-29340F960296}" presName="rootText1" presStyleLbl="node0" presStyleIdx="0" presStyleCnt="1" custScaleX="137053" custScaleY="1666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7E7938-515C-4B3A-94EB-06D27DB21C14}" type="pres">
      <dgm:prSet presAssocID="{C019F9EC-9C10-4A3E-807A-29340F96029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C7D4183D-6B3B-4027-8532-3C61F4ACC24A}" type="pres">
      <dgm:prSet presAssocID="{C019F9EC-9C10-4A3E-807A-29340F960296}" presName="hierChild2" presStyleCnt="0"/>
      <dgm:spPr/>
    </dgm:pt>
    <dgm:pt modelId="{AD460675-06CB-4912-98B2-7DB28299FAC5}" type="pres">
      <dgm:prSet presAssocID="{C35DE50C-B3BB-4F10-B606-4083D14EAD0B}" presName="Name37" presStyleLbl="parChTrans1D2" presStyleIdx="0" presStyleCnt="5"/>
      <dgm:spPr/>
      <dgm:t>
        <a:bodyPr/>
        <a:lstStyle/>
        <a:p>
          <a:endParaRPr lang="pt-BR"/>
        </a:p>
      </dgm:t>
    </dgm:pt>
    <dgm:pt modelId="{E4AFFE1D-7DD9-47C6-A3A9-E05ADC0353D1}" type="pres">
      <dgm:prSet presAssocID="{5721EC5A-7126-437E-A3B0-F3B5B16CF69E}" presName="hierRoot2" presStyleCnt="0">
        <dgm:presLayoutVars>
          <dgm:hierBranch val="init"/>
        </dgm:presLayoutVars>
      </dgm:prSet>
      <dgm:spPr/>
    </dgm:pt>
    <dgm:pt modelId="{F4C0BD9B-B562-4913-BD98-30FA17C79375}" type="pres">
      <dgm:prSet presAssocID="{5721EC5A-7126-437E-A3B0-F3B5B16CF69E}" presName="rootComposite" presStyleCnt="0"/>
      <dgm:spPr/>
    </dgm:pt>
    <dgm:pt modelId="{266D65AA-588A-44A2-ADCF-487449F13F5A}" type="pres">
      <dgm:prSet presAssocID="{5721EC5A-7126-437E-A3B0-F3B5B16CF69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88AEBF-43B3-4BC6-860D-CA19D6114DC5}" type="pres">
      <dgm:prSet presAssocID="{5721EC5A-7126-437E-A3B0-F3B5B16CF69E}" presName="rootConnector" presStyleLbl="node2" presStyleIdx="0" presStyleCnt="5"/>
      <dgm:spPr/>
      <dgm:t>
        <a:bodyPr/>
        <a:lstStyle/>
        <a:p>
          <a:endParaRPr lang="pt-BR"/>
        </a:p>
      </dgm:t>
    </dgm:pt>
    <dgm:pt modelId="{91DA833C-0E37-4431-8425-438A36653365}" type="pres">
      <dgm:prSet presAssocID="{5721EC5A-7126-437E-A3B0-F3B5B16CF69E}" presName="hierChild4" presStyleCnt="0"/>
      <dgm:spPr/>
    </dgm:pt>
    <dgm:pt modelId="{5AF90160-1CE9-400F-96B9-E9984811DBF0}" type="pres">
      <dgm:prSet presAssocID="{5721EC5A-7126-437E-A3B0-F3B5B16CF69E}" presName="hierChild5" presStyleCnt="0"/>
      <dgm:spPr/>
    </dgm:pt>
    <dgm:pt modelId="{13B529F6-9CBE-41C8-BEA1-EAF73DF7F340}" type="pres">
      <dgm:prSet presAssocID="{194327AA-2DCD-42B6-BC10-BC94F8DDBD2A}" presName="Name37" presStyleLbl="parChTrans1D2" presStyleIdx="1" presStyleCnt="5"/>
      <dgm:spPr/>
      <dgm:t>
        <a:bodyPr/>
        <a:lstStyle/>
        <a:p>
          <a:endParaRPr lang="pt-BR"/>
        </a:p>
      </dgm:t>
    </dgm:pt>
    <dgm:pt modelId="{BF7E42E1-03D4-4A3E-9CFD-1D2AA838C357}" type="pres">
      <dgm:prSet presAssocID="{808F9513-66A2-403F-97F5-7156B7788D32}" presName="hierRoot2" presStyleCnt="0">
        <dgm:presLayoutVars>
          <dgm:hierBranch val="init"/>
        </dgm:presLayoutVars>
      </dgm:prSet>
      <dgm:spPr/>
    </dgm:pt>
    <dgm:pt modelId="{511065D4-21DC-40DA-93A4-B44B34A96108}" type="pres">
      <dgm:prSet presAssocID="{808F9513-66A2-403F-97F5-7156B7788D32}" presName="rootComposite" presStyleCnt="0"/>
      <dgm:spPr/>
    </dgm:pt>
    <dgm:pt modelId="{1DFA3C2F-7043-4809-9A89-77D58342A84B}" type="pres">
      <dgm:prSet presAssocID="{808F9513-66A2-403F-97F5-7156B7788D3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E30E3BB-EE9A-47F5-8473-5F72B5B4E59E}" type="pres">
      <dgm:prSet presAssocID="{808F9513-66A2-403F-97F5-7156B7788D32}" presName="rootConnector" presStyleLbl="node2" presStyleIdx="1" presStyleCnt="5"/>
      <dgm:spPr/>
      <dgm:t>
        <a:bodyPr/>
        <a:lstStyle/>
        <a:p>
          <a:endParaRPr lang="pt-BR"/>
        </a:p>
      </dgm:t>
    </dgm:pt>
    <dgm:pt modelId="{DAF2141F-1B57-4A34-AD6A-EBC23F1D1B99}" type="pres">
      <dgm:prSet presAssocID="{808F9513-66A2-403F-97F5-7156B7788D32}" presName="hierChild4" presStyleCnt="0"/>
      <dgm:spPr/>
    </dgm:pt>
    <dgm:pt modelId="{8FDDE426-19AE-40FD-AA47-D7D668D38AED}" type="pres">
      <dgm:prSet presAssocID="{808F9513-66A2-403F-97F5-7156B7788D32}" presName="hierChild5" presStyleCnt="0"/>
      <dgm:spPr/>
    </dgm:pt>
    <dgm:pt modelId="{AD11B692-76FB-42CC-B0BB-CA0DCF587358}" type="pres">
      <dgm:prSet presAssocID="{674959DF-4A8E-4027-8055-5286B7E3A24E}" presName="Name37" presStyleLbl="parChTrans1D2" presStyleIdx="2" presStyleCnt="5"/>
      <dgm:spPr/>
      <dgm:t>
        <a:bodyPr/>
        <a:lstStyle/>
        <a:p>
          <a:endParaRPr lang="pt-BR"/>
        </a:p>
      </dgm:t>
    </dgm:pt>
    <dgm:pt modelId="{43E5A60B-B439-468D-AFDB-5BDB70A027BE}" type="pres">
      <dgm:prSet presAssocID="{1B12A10C-C8E4-445B-88BD-79D4CBFB7379}" presName="hierRoot2" presStyleCnt="0">
        <dgm:presLayoutVars>
          <dgm:hierBranch val="init"/>
        </dgm:presLayoutVars>
      </dgm:prSet>
      <dgm:spPr/>
    </dgm:pt>
    <dgm:pt modelId="{A710BE9F-8599-4908-BE39-EF78B2A9F2A8}" type="pres">
      <dgm:prSet presAssocID="{1B12A10C-C8E4-445B-88BD-79D4CBFB7379}" presName="rootComposite" presStyleCnt="0"/>
      <dgm:spPr/>
    </dgm:pt>
    <dgm:pt modelId="{567D669F-6AA5-4DD0-8B8A-F4B1D2ED8EA4}" type="pres">
      <dgm:prSet presAssocID="{1B12A10C-C8E4-445B-88BD-79D4CBFB737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488DDD-AE2D-4E50-A240-B38DE61D080F}" type="pres">
      <dgm:prSet presAssocID="{1B12A10C-C8E4-445B-88BD-79D4CBFB7379}" presName="rootConnector" presStyleLbl="node2" presStyleIdx="2" presStyleCnt="5"/>
      <dgm:spPr/>
      <dgm:t>
        <a:bodyPr/>
        <a:lstStyle/>
        <a:p>
          <a:endParaRPr lang="pt-BR"/>
        </a:p>
      </dgm:t>
    </dgm:pt>
    <dgm:pt modelId="{78D51E42-1B3C-4543-9755-0B6EA8C1D6D6}" type="pres">
      <dgm:prSet presAssocID="{1B12A10C-C8E4-445B-88BD-79D4CBFB7379}" presName="hierChild4" presStyleCnt="0"/>
      <dgm:spPr/>
    </dgm:pt>
    <dgm:pt modelId="{97CD6237-1594-45F2-A0B8-3BB82E8371D6}" type="pres">
      <dgm:prSet presAssocID="{1B12A10C-C8E4-445B-88BD-79D4CBFB7379}" presName="hierChild5" presStyleCnt="0"/>
      <dgm:spPr/>
    </dgm:pt>
    <dgm:pt modelId="{64A11C17-3D57-4537-9728-78681D018D64}" type="pres">
      <dgm:prSet presAssocID="{7B2278B9-264F-478D-9F37-A70CD0CCB6E5}" presName="Name37" presStyleLbl="parChTrans1D2" presStyleIdx="3" presStyleCnt="5"/>
      <dgm:spPr/>
      <dgm:t>
        <a:bodyPr/>
        <a:lstStyle/>
        <a:p>
          <a:endParaRPr lang="pt-BR"/>
        </a:p>
      </dgm:t>
    </dgm:pt>
    <dgm:pt modelId="{C43FAFF3-6004-48CB-B6C6-C5B22ABBFC14}" type="pres">
      <dgm:prSet presAssocID="{C4BEC96E-16D2-4471-87B6-4B73D7DC3E62}" presName="hierRoot2" presStyleCnt="0">
        <dgm:presLayoutVars>
          <dgm:hierBranch val="init"/>
        </dgm:presLayoutVars>
      </dgm:prSet>
      <dgm:spPr/>
    </dgm:pt>
    <dgm:pt modelId="{6247843B-721E-4585-804E-D73688D1739A}" type="pres">
      <dgm:prSet presAssocID="{C4BEC96E-16D2-4471-87B6-4B73D7DC3E62}" presName="rootComposite" presStyleCnt="0"/>
      <dgm:spPr/>
    </dgm:pt>
    <dgm:pt modelId="{C18F57C6-DEBA-480D-A9F2-19C7D97191A3}" type="pres">
      <dgm:prSet presAssocID="{C4BEC96E-16D2-4471-87B6-4B73D7DC3E62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0D5E08-15D1-40C9-B328-9631A81D9A3F}" type="pres">
      <dgm:prSet presAssocID="{C4BEC96E-16D2-4471-87B6-4B73D7DC3E62}" presName="rootConnector" presStyleLbl="node2" presStyleIdx="3" presStyleCnt="5"/>
      <dgm:spPr/>
      <dgm:t>
        <a:bodyPr/>
        <a:lstStyle/>
        <a:p>
          <a:endParaRPr lang="pt-BR"/>
        </a:p>
      </dgm:t>
    </dgm:pt>
    <dgm:pt modelId="{2D85F41A-1408-4B72-BDCD-480BB974B22D}" type="pres">
      <dgm:prSet presAssocID="{C4BEC96E-16D2-4471-87B6-4B73D7DC3E62}" presName="hierChild4" presStyleCnt="0"/>
      <dgm:spPr/>
    </dgm:pt>
    <dgm:pt modelId="{358965A3-A377-4971-A140-838AAACD7800}" type="pres">
      <dgm:prSet presAssocID="{C4BEC96E-16D2-4471-87B6-4B73D7DC3E62}" presName="hierChild5" presStyleCnt="0"/>
      <dgm:spPr/>
    </dgm:pt>
    <dgm:pt modelId="{52AAE415-8CDD-49D3-B39C-5A02790ECAE8}" type="pres">
      <dgm:prSet presAssocID="{EF87BE5F-5734-4B42-85F9-5ACEDEE27499}" presName="Name37" presStyleLbl="parChTrans1D2" presStyleIdx="4" presStyleCnt="5"/>
      <dgm:spPr/>
      <dgm:t>
        <a:bodyPr/>
        <a:lstStyle/>
        <a:p>
          <a:endParaRPr lang="pt-BR"/>
        </a:p>
      </dgm:t>
    </dgm:pt>
    <dgm:pt modelId="{1D524146-CAB9-43F7-8E6C-A6DABA7B93EE}" type="pres">
      <dgm:prSet presAssocID="{A70CF1D3-6729-4365-80B6-F5C49D438837}" presName="hierRoot2" presStyleCnt="0">
        <dgm:presLayoutVars>
          <dgm:hierBranch val="init"/>
        </dgm:presLayoutVars>
      </dgm:prSet>
      <dgm:spPr/>
    </dgm:pt>
    <dgm:pt modelId="{7C7F0049-9210-41B1-93FA-33A03F870DDA}" type="pres">
      <dgm:prSet presAssocID="{A70CF1D3-6729-4365-80B6-F5C49D438837}" presName="rootComposite" presStyleCnt="0"/>
      <dgm:spPr/>
    </dgm:pt>
    <dgm:pt modelId="{4F35292F-CC32-4EC8-B9B9-F4F0DD02F674}" type="pres">
      <dgm:prSet presAssocID="{A70CF1D3-6729-4365-80B6-F5C49D43883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8012-D7F0-433A-A67F-358AD7C1AF47}" type="pres">
      <dgm:prSet presAssocID="{A70CF1D3-6729-4365-80B6-F5C49D438837}" presName="rootConnector" presStyleLbl="node2" presStyleIdx="4" presStyleCnt="5"/>
      <dgm:spPr/>
      <dgm:t>
        <a:bodyPr/>
        <a:lstStyle/>
        <a:p>
          <a:endParaRPr lang="pt-BR"/>
        </a:p>
      </dgm:t>
    </dgm:pt>
    <dgm:pt modelId="{C840276F-9429-4907-98AD-017CDD0B51D8}" type="pres">
      <dgm:prSet presAssocID="{A70CF1D3-6729-4365-80B6-F5C49D438837}" presName="hierChild4" presStyleCnt="0"/>
      <dgm:spPr/>
    </dgm:pt>
    <dgm:pt modelId="{7515B162-9492-4484-B759-CD12494AEA5E}" type="pres">
      <dgm:prSet presAssocID="{A70CF1D3-6729-4365-80B6-F5C49D438837}" presName="hierChild5" presStyleCnt="0"/>
      <dgm:spPr/>
    </dgm:pt>
    <dgm:pt modelId="{4DAF8E53-2A6D-4C3A-8DF7-A6439CDB6B75}" type="pres">
      <dgm:prSet presAssocID="{C019F9EC-9C10-4A3E-807A-29340F960296}" presName="hierChild3" presStyleCnt="0"/>
      <dgm:spPr/>
    </dgm:pt>
  </dgm:ptLst>
  <dgm:cxnLst>
    <dgm:cxn modelId="{9E2ED00A-F363-4227-AEC2-46F4C54EAE46}" type="presOf" srcId="{C019F9EC-9C10-4A3E-807A-29340F960296}" destId="{A67E7938-515C-4B3A-94EB-06D27DB21C14}" srcOrd="1" destOrd="0" presId="urn:microsoft.com/office/officeart/2005/8/layout/orgChart1"/>
    <dgm:cxn modelId="{D651C607-20FD-4348-B5BF-34530F2392E7}" type="presOf" srcId="{C4BEC96E-16D2-4471-87B6-4B73D7DC3E62}" destId="{C18F57C6-DEBA-480D-A9F2-19C7D97191A3}" srcOrd="0" destOrd="0" presId="urn:microsoft.com/office/officeart/2005/8/layout/orgChart1"/>
    <dgm:cxn modelId="{92400CF6-98FB-4CAD-9522-E724CBE0D60F}" type="presOf" srcId="{A70CF1D3-6729-4365-80B6-F5C49D438837}" destId="{4F35292F-CC32-4EC8-B9B9-F4F0DD02F674}" srcOrd="0" destOrd="0" presId="urn:microsoft.com/office/officeart/2005/8/layout/orgChart1"/>
    <dgm:cxn modelId="{57C0E806-E6F3-499C-A48A-5B537605830B}" type="presOf" srcId="{C35DE50C-B3BB-4F10-B606-4083D14EAD0B}" destId="{AD460675-06CB-4912-98B2-7DB28299FAC5}" srcOrd="0" destOrd="0" presId="urn:microsoft.com/office/officeart/2005/8/layout/orgChart1"/>
    <dgm:cxn modelId="{F5B8BE9D-66A6-4CB8-8124-10316456DD02}" type="presOf" srcId="{1B12A10C-C8E4-445B-88BD-79D4CBFB7379}" destId="{C6488DDD-AE2D-4E50-A240-B38DE61D080F}" srcOrd="1" destOrd="0" presId="urn:microsoft.com/office/officeart/2005/8/layout/orgChart1"/>
    <dgm:cxn modelId="{9F55D27B-C757-4B7E-883A-FDC01CE57E1C}" srcId="{C019F9EC-9C10-4A3E-807A-29340F960296}" destId="{C4BEC96E-16D2-4471-87B6-4B73D7DC3E62}" srcOrd="3" destOrd="0" parTransId="{7B2278B9-264F-478D-9F37-A70CD0CCB6E5}" sibTransId="{FBF1CB49-3D4B-4F17-BAB1-493F35E443CF}"/>
    <dgm:cxn modelId="{C42D3142-BD49-40BE-AB82-3404833E3115}" type="presOf" srcId="{808F9513-66A2-403F-97F5-7156B7788D32}" destId="{8E30E3BB-EE9A-47F5-8473-5F72B5B4E59E}" srcOrd="1" destOrd="0" presId="urn:microsoft.com/office/officeart/2005/8/layout/orgChart1"/>
    <dgm:cxn modelId="{5D4945A5-35D0-4C0B-A630-56B7572FB219}" type="presOf" srcId="{EF87BE5F-5734-4B42-85F9-5ACEDEE27499}" destId="{52AAE415-8CDD-49D3-B39C-5A02790ECAE8}" srcOrd="0" destOrd="0" presId="urn:microsoft.com/office/officeart/2005/8/layout/orgChart1"/>
    <dgm:cxn modelId="{C7229D31-5A76-4085-B251-81A1C2CE76E1}" type="presOf" srcId="{808F9513-66A2-403F-97F5-7156B7788D32}" destId="{1DFA3C2F-7043-4809-9A89-77D58342A84B}" srcOrd="0" destOrd="0" presId="urn:microsoft.com/office/officeart/2005/8/layout/orgChart1"/>
    <dgm:cxn modelId="{8E4AF20E-11EF-42A5-A26C-A0648C7F9A28}" type="presOf" srcId="{C019F9EC-9C10-4A3E-807A-29340F960296}" destId="{D90AE746-73FE-4678-8297-89D2736B56AE}" srcOrd="0" destOrd="0" presId="urn:microsoft.com/office/officeart/2005/8/layout/orgChart1"/>
    <dgm:cxn modelId="{1B67B169-050C-4A7E-8587-A16BDDA833EB}" type="presOf" srcId="{674959DF-4A8E-4027-8055-5286B7E3A24E}" destId="{AD11B692-76FB-42CC-B0BB-CA0DCF587358}" srcOrd="0" destOrd="0" presId="urn:microsoft.com/office/officeart/2005/8/layout/orgChart1"/>
    <dgm:cxn modelId="{86E43638-0834-4EA8-85F8-DEBABFC65A28}" type="presOf" srcId="{7B2278B9-264F-478D-9F37-A70CD0CCB6E5}" destId="{64A11C17-3D57-4537-9728-78681D018D64}" srcOrd="0" destOrd="0" presId="urn:microsoft.com/office/officeart/2005/8/layout/orgChart1"/>
    <dgm:cxn modelId="{EAD7F557-DE1F-4B0A-A50F-34E2E279448D}" srcId="{C019F9EC-9C10-4A3E-807A-29340F960296}" destId="{1B12A10C-C8E4-445B-88BD-79D4CBFB7379}" srcOrd="2" destOrd="0" parTransId="{674959DF-4A8E-4027-8055-5286B7E3A24E}" sibTransId="{1B7CD91F-6AFD-4BAB-9150-DB8B55D7B2AE}"/>
    <dgm:cxn modelId="{B0AE1ED5-2378-400B-BD46-7F5509C4B864}" type="presOf" srcId="{5721EC5A-7126-437E-A3B0-F3B5B16CF69E}" destId="{2688AEBF-43B3-4BC6-860D-CA19D6114DC5}" srcOrd="1" destOrd="0" presId="urn:microsoft.com/office/officeart/2005/8/layout/orgChart1"/>
    <dgm:cxn modelId="{DA2E36A2-617A-4CD5-A381-C654D355E4E8}" srcId="{E2403DAB-5CF0-428E-AC2B-FDBCA93A805E}" destId="{C019F9EC-9C10-4A3E-807A-29340F960296}" srcOrd="0" destOrd="0" parTransId="{1BBB8C2E-80DD-48D4-8113-8950C4C2A7B6}" sibTransId="{ABBCE2E9-28EA-4A05-8F7B-DEA3CF56DE0E}"/>
    <dgm:cxn modelId="{363C03E8-692C-48BF-B179-B7E900A94A96}" srcId="{C019F9EC-9C10-4A3E-807A-29340F960296}" destId="{808F9513-66A2-403F-97F5-7156B7788D32}" srcOrd="1" destOrd="0" parTransId="{194327AA-2DCD-42B6-BC10-BC94F8DDBD2A}" sibTransId="{022ED9E0-8A69-49D6-9FA6-69F7C0990E31}"/>
    <dgm:cxn modelId="{983BF37C-AB58-432F-9E3C-DFA50E6DC515}" type="presOf" srcId="{C4BEC96E-16D2-4471-87B6-4B73D7DC3E62}" destId="{C20D5E08-15D1-40C9-B328-9631A81D9A3F}" srcOrd="1" destOrd="0" presId="urn:microsoft.com/office/officeart/2005/8/layout/orgChart1"/>
    <dgm:cxn modelId="{1D40A5D0-6C34-4391-A422-88B7B874E22F}" type="presOf" srcId="{194327AA-2DCD-42B6-BC10-BC94F8DDBD2A}" destId="{13B529F6-9CBE-41C8-BEA1-EAF73DF7F340}" srcOrd="0" destOrd="0" presId="urn:microsoft.com/office/officeart/2005/8/layout/orgChart1"/>
    <dgm:cxn modelId="{24005542-66A4-4633-B88D-A0201DF50E12}" srcId="{C019F9EC-9C10-4A3E-807A-29340F960296}" destId="{A70CF1D3-6729-4365-80B6-F5C49D438837}" srcOrd="4" destOrd="0" parTransId="{EF87BE5F-5734-4B42-85F9-5ACEDEE27499}" sibTransId="{99A5867C-B263-4934-9FFD-E3AF4B17676B}"/>
    <dgm:cxn modelId="{6C6A6E50-B700-4788-9FA3-1406C0B1F9A2}" type="presOf" srcId="{5721EC5A-7126-437E-A3B0-F3B5B16CF69E}" destId="{266D65AA-588A-44A2-ADCF-487449F13F5A}" srcOrd="0" destOrd="0" presId="urn:microsoft.com/office/officeart/2005/8/layout/orgChart1"/>
    <dgm:cxn modelId="{044F74F8-DC88-40EE-AE76-9E9C798187EE}" type="presOf" srcId="{E2403DAB-5CF0-428E-AC2B-FDBCA93A805E}" destId="{5CEF487D-901D-43D3-8277-3FC4BD10B9F0}" srcOrd="0" destOrd="0" presId="urn:microsoft.com/office/officeart/2005/8/layout/orgChart1"/>
    <dgm:cxn modelId="{FF35570F-F315-4108-996C-53D80FD4811F}" srcId="{C019F9EC-9C10-4A3E-807A-29340F960296}" destId="{5721EC5A-7126-437E-A3B0-F3B5B16CF69E}" srcOrd="0" destOrd="0" parTransId="{C35DE50C-B3BB-4F10-B606-4083D14EAD0B}" sibTransId="{A87D83BD-FA7B-45A8-8A2B-D7AA7A40696C}"/>
    <dgm:cxn modelId="{301B4719-A883-496E-B4B0-92BFEACCD6E1}" type="presOf" srcId="{1B12A10C-C8E4-445B-88BD-79D4CBFB7379}" destId="{567D669F-6AA5-4DD0-8B8A-F4B1D2ED8EA4}" srcOrd="0" destOrd="0" presId="urn:microsoft.com/office/officeart/2005/8/layout/orgChart1"/>
    <dgm:cxn modelId="{F324A193-B4B4-4AC7-A8AE-2B3652AB2ECB}" type="presOf" srcId="{A70CF1D3-6729-4365-80B6-F5C49D438837}" destId="{2BCC8012-D7F0-433A-A67F-358AD7C1AF47}" srcOrd="1" destOrd="0" presId="urn:microsoft.com/office/officeart/2005/8/layout/orgChart1"/>
    <dgm:cxn modelId="{C482A955-8524-4EB3-963E-30AE95F5F57A}" type="presParOf" srcId="{5CEF487D-901D-43D3-8277-3FC4BD10B9F0}" destId="{1DFFDE58-9208-48B7-9A32-0BC46B50DDF9}" srcOrd="0" destOrd="0" presId="urn:microsoft.com/office/officeart/2005/8/layout/orgChart1"/>
    <dgm:cxn modelId="{896D76A9-E141-4FF6-A40E-C070EC49918E}" type="presParOf" srcId="{1DFFDE58-9208-48B7-9A32-0BC46B50DDF9}" destId="{B928FB14-E78C-4FE7-B446-7D56EF13739A}" srcOrd="0" destOrd="0" presId="urn:microsoft.com/office/officeart/2005/8/layout/orgChart1"/>
    <dgm:cxn modelId="{47301692-0C02-48F6-8645-72670E248A91}" type="presParOf" srcId="{B928FB14-E78C-4FE7-B446-7D56EF13739A}" destId="{D90AE746-73FE-4678-8297-89D2736B56AE}" srcOrd="0" destOrd="0" presId="urn:microsoft.com/office/officeart/2005/8/layout/orgChart1"/>
    <dgm:cxn modelId="{83DD6E01-BCA7-48C1-A088-A7D38999605F}" type="presParOf" srcId="{B928FB14-E78C-4FE7-B446-7D56EF13739A}" destId="{A67E7938-515C-4B3A-94EB-06D27DB21C14}" srcOrd="1" destOrd="0" presId="urn:microsoft.com/office/officeart/2005/8/layout/orgChart1"/>
    <dgm:cxn modelId="{7E439AE5-979F-4E8D-A0A9-8B02DA385251}" type="presParOf" srcId="{1DFFDE58-9208-48B7-9A32-0BC46B50DDF9}" destId="{C7D4183D-6B3B-4027-8532-3C61F4ACC24A}" srcOrd="1" destOrd="0" presId="urn:microsoft.com/office/officeart/2005/8/layout/orgChart1"/>
    <dgm:cxn modelId="{8E187501-28B4-494B-AAB6-FB9C5830AB11}" type="presParOf" srcId="{C7D4183D-6B3B-4027-8532-3C61F4ACC24A}" destId="{AD460675-06CB-4912-98B2-7DB28299FAC5}" srcOrd="0" destOrd="0" presId="urn:microsoft.com/office/officeart/2005/8/layout/orgChart1"/>
    <dgm:cxn modelId="{81982BA8-24EE-4EBE-94BE-B97307DC5D5E}" type="presParOf" srcId="{C7D4183D-6B3B-4027-8532-3C61F4ACC24A}" destId="{E4AFFE1D-7DD9-47C6-A3A9-E05ADC0353D1}" srcOrd="1" destOrd="0" presId="urn:microsoft.com/office/officeart/2005/8/layout/orgChart1"/>
    <dgm:cxn modelId="{16BF0DFD-9E1E-47CD-908C-07028695B5D8}" type="presParOf" srcId="{E4AFFE1D-7DD9-47C6-A3A9-E05ADC0353D1}" destId="{F4C0BD9B-B562-4913-BD98-30FA17C79375}" srcOrd="0" destOrd="0" presId="urn:microsoft.com/office/officeart/2005/8/layout/orgChart1"/>
    <dgm:cxn modelId="{817D2AB1-2A79-4F2D-BF35-84C30AA4B186}" type="presParOf" srcId="{F4C0BD9B-B562-4913-BD98-30FA17C79375}" destId="{266D65AA-588A-44A2-ADCF-487449F13F5A}" srcOrd="0" destOrd="0" presId="urn:microsoft.com/office/officeart/2005/8/layout/orgChart1"/>
    <dgm:cxn modelId="{4B1A7A0B-A52B-42BB-81D2-65CCCB04BDD5}" type="presParOf" srcId="{F4C0BD9B-B562-4913-BD98-30FA17C79375}" destId="{2688AEBF-43B3-4BC6-860D-CA19D6114DC5}" srcOrd="1" destOrd="0" presId="urn:microsoft.com/office/officeart/2005/8/layout/orgChart1"/>
    <dgm:cxn modelId="{837E96BC-E133-4254-A25C-73EC2B6D4F70}" type="presParOf" srcId="{E4AFFE1D-7DD9-47C6-A3A9-E05ADC0353D1}" destId="{91DA833C-0E37-4431-8425-438A36653365}" srcOrd="1" destOrd="0" presId="urn:microsoft.com/office/officeart/2005/8/layout/orgChart1"/>
    <dgm:cxn modelId="{D0218C8A-A643-4D01-96C1-B895A2337D8E}" type="presParOf" srcId="{E4AFFE1D-7DD9-47C6-A3A9-E05ADC0353D1}" destId="{5AF90160-1CE9-400F-96B9-E9984811DBF0}" srcOrd="2" destOrd="0" presId="urn:microsoft.com/office/officeart/2005/8/layout/orgChart1"/>
    <dgm:cxn modelId="{FA68C6BF-21CC-4323-8007-E8B443E09733}" type="presParOf" srcId="{C7D4183D-6B3B-4027-8532-3C61F4ACC24A}" destId="{13B529F6-9CBE-41C8-BEA1-EAF73DF7F340}" srcOrd="2" destOrd="0" presId="urn:microsoft.com/office/officeart/2005/8/layout/orgChart1"/>
    <dgm:cxn modelId="{D9F82AFF-C6E2-4B8B-9AC1-D0827C318FE9}" type="presParOf" srcId="{C7D4183D-6B3B-4027-8532-3C61F4ACC24A}" destId="{BF7E42E1-03D4-4A3E-9CFD-1D2AA838C357}" srcOrd="3" destOrd="0" presId="urn:microsoft.com/office/officeart/2005/8/layout/orgChart1"/>
    <dgm:cxn modelId="{DCF2B256-9B35-45CE-9096-335504D721E8}" type="presParOf" srcId="{BF7E42E1-03D4-4A3E-9CFD-1D2AA838C357}" destId="{511065D4-21DC-40DA-93A4-B44B34A96108}" srcOrd="0" destOrd="0" presId="urn:microsoft.com/office/officeart/2005/8/layout/orgChart1"/>
    <dgm:cxn modelId="{FC1AB445-48B7-48D8-8946-A69AC61DBCE7}" type="presParOf" srcId="{511065D4-21DC-40DA-93A4-B44B34A96108}" destId="{1DFA3C2F-7043-4809-9A89-77D58342A84B}" srcOrd="0" destOrd="0" presId="urn:microsoft.com/office/officeart/2005/8/layout/orgChart1"/>
    <dgm:cxn modelId="{83037A92-796A-427D-953D-89EDBAB13711}" type="presParOf" srcId="{511065D4-21DC-40DA-93A4-B44B34A96108}" destId="{8E30E3BB-EE9A-47F5-8473-5F72B5B4E59E}" srcOrd="1" destOrd="0" presId="urn:microsoft.com/office/officeart/2005/8/layout/orgChart1"/>
    <dgm:cxn modelId="{357DDF87-F0F5-4BB2-968D-C1E224859093}" type="presParOf" srcId="{BF7E42E1-03D4-4A3E-9CFD-1D2AA838C357}" destId="{DAF2141F-1B57-4A34-AD6A-EBC23F1D1B99}" srcOrd="1" destOrd="0" presId="urn:microsoft.com/office/officeart/2005/8/layout/orgChart1"/>
    <dgm:cxn modelId="{C71F860B-EBC7-4AC7-BD1C-1CF5DF2C54C6}" type="presParOf" srcId="{BF7E42E1-03D4-4A3E-9CFD-1D2AA838C357}" destId="{8FDDE426-19AE-40FD-AA47-D7D668D38AED}" srcOrd="2" destOrd="0" presId="urn:microsoft.com/office/officeart/2005/8/layout/orgChart1"/>
    <dgm:cxn modelId="{4D5F40DB-F1EF-4399-AD1E-61E56E4C9F91}" type="presParOf" srcId="{C7D4183D-6B3B-4027-8532-3C61F4ACC24A}" destId="{AD11B692-76FB-42CC-B0BB-CA0DCF587358}" srcOrd="4" destOrd="0" presId="urn:microsoft.com/office/officeart/2005/8/layout/orgChart1"/>
    <dgm:cxn modelId="{ACA90FF3-E0DE-4638-8EB1-007358CEC753}" type="presParOf" srcId="{C7D4183D-6B3B-4027-8532-3C61F4ACC24A}" destId="{43E5A60B-B439-468D-AFDB-5BDB70A027BE}" srcOrd="5" destOrd="0" presId="urn:microsoft.com/office/officeart/2005/8/layout/orgChart1"/>
    <dgm:cxn modelId="{79D3DD69-836C-40F3-93B0-E990F7E6D290}" type="presParOf" srcId="{43E5A60B-B439-468D-AFDB-5BDB70A027BE}" destId="{A710BE9F-8599-4908-BE39-EF78B2A9F2A8}" srcOrd="0" destOrd="0" presId="urn:microsoft.com/office/officeart/2005/8/layout/orgChart1"/>
    <dgm:cxn modelId="{1C344BBD-35CF-490E-938E-BE759F48C3D7}" type="presParOf" srcId="{A710BE9F-8599-4908-BE39-EF78B2A9F2A8}" destId="{567D669F-6AA5-4DD0-8B8A-F4B1D2ED8EA4}" srcOrd="0" destOrd="0" presId="urn:microsoft.com/office/officeart/2005/8/layout/orgChart1"/>
    <dgm:cxn modelId="{0A47DEEF-5CC5-4D9F-BA73-5EA4474E464D}" type="presParOf" srcId="{A710BE9F-8599-4908-BE39-EF78B2A9F2A8}" destId="{C6488DDD-AE2D-4E50-A240-B38DE61D080F}" srcOrd="1" destOrd="0" presId="urn:microsoft.com/office/officeart/2005/8/layout/orgChart1"/>
    <dgm:cxn modelId="{FBF6BB93-573D-497A-8033-0E3F2ED0CCC5}" type="presParOf" srcId="{43E5A60B-B439-468D-AFDB-5BDB70A027BE}" destId="{78D51E42-1B3C-4543-9755-0B6EA8C1D6D6}" srcOrd="1" destOrd="0" presId="urn:microsoft.com/office/officeart/2005/8/layout/orgChart1"/>
    <dgm:cxn modelId="{C30892E4-BDF1-4C21-B216-81BECC320976}" type="presParOf" srcId="{43E5A60B-B439-468D-AFDB-5BDB70A027BE}" destId="{97CD6237-1594-45F2-A0B8-3BB82E8371D6}" srcOrd="2" destOrd="0" presId="urn:microsoft.com/office/officeart/2005/8/layout/orgChart1"/>
    <dgm:cxn modelId="{D4487BE7-3048-4CDD-8858-AC8767E28294}" type="presParOf" srcId="{C7D4183D-6B3B-4027-8532-3C61F4ACC24A}" destId="{64A11C17-3D57-4537-9728-78681D018D64}" srcOrd="6" destOrd="0" presId="urn:microsoft.com/office/officeart/2005/8/layout/orgChart1"/>
    <dgm:cxn modelId="{18CEED09-7CFD-40F8-BF26-A476323510B7}" type="presParOf" srcId="{C7D4183D-6B3B-4027-8532-3C61F4ACC24A}" destId="{C43FAFF3-6004-48CB-B6C6-C5B22ABBFC14}" srcOrd="7" destOrd="0" presId="urn:microsoft.com/office/officeart/2005/8/layout/orgChart1"/>
    <dgm:cxn modelId="{9D670DA0-90BE-49DA-A191-EFDC171F8C75}" type="presParOf" srcId="{C43FAFF3-6004-48CB-B6C6-C5B22ABBFC14}" destId="{6247843B-721E-4585-804E-D73688D1739A}" srcOrd="0" destOrd="0" presId="urn:microsoft.com/office/officeart/2005/8/layout/orgChart1"/>
    <dgm:cxn modelId="{DBE02B74-A7EA-47A5-9EEE-301EADE5821F}" type="presParOf" srcId="{6247843B-721E-4585-804E-D73688D1739A}" destId="{C18F57C6-DEBA-480D-A9F2-19C7D97191A3}" srcOrd="0" destOrd="0" presId="urn:microsoft.com/office/officeart/2005/8/layout/orgChart1"/>
    <dgm:cxn modelId="{B87F21B9-2DF8-41F5-B4C7-BA9A3967DB4C}" type="presParOf" srcId="{6247843B-721E-4585-804E-D73688D1739A}" destId="{C20D5E08-15D1-40C9-B328-9631A81D9A3F}" srcOrd="1" destOrd="0" presId="urn:microsoft.com/office/officeart/2005/8/layout/orgChart1"/>
    <dgm:cxn modelId="{9ED39E8A-2D50-4128-9E9D-A259D20D9842}" type="presParOf" srcId="{C43FAFF3-6004-48CB-B6C6-C5B22ABBFC14}" destId="{2D85F41A-1408-4B72-BDCD-480BB974B22D}" srcOrd="1" destOrd="0" presId="urn:microsoft.com/office/officeart/2005/8/layout/orgChart1"/>
    <dgm:cxn modelId="{85264DD1-4457-4B34-B3B2-6F865AF4551D}" type="presParOf" srcId="{C43FAFF3-6004-48CB-B6C6-C5B22ABBFC14}" destId="{358965A3-A377-4971-A140-838AAACD7800}" srcOrd="2" destOrd="0" presId="urn:microsoft.com/office/officeart/2005/8/layout/orgChart1"/>
    <dgm:cxn modelId="{25C47F22-BED0-4BFA-B688-CF745DD229F2}" type="presParOf" srcId="{C7D4183D-6B3B-4027-8532-3C61F4ACC24A}" destId="{52AAE415-8CDD-49D3-B39C-5A02790ECAE8}" srcOrd="8" destOrd="0" presId="urn:microsoft.com/office/officeart/2005/8/layout/orgChart1"/>
    <dgm:cxn modelId="{BE7414F4-9D8F-446E-95B4-0DE156E00782}" type="presParOf" srcId="{C7D4183D-6B3B-4027-8532-3C61F4ACC24A}" destId="{1D524146-CAB9-43F7-8E6C-A6DABA7B93EE}" srcOrd="9" destOrd="0" presId="urn:microsoft.com/office/officeart/2005/8/layout/orgChart1"/>
    <dgm:cxn modelId="{99EC0755-ECCC-4E34-BBF2-B20B0BC254D2}" type="presParOf" srcId="{1D524146-CAB9-43F7-8E6C-A6DABA7B93EE}" destId="{7C7F0049-9210-41B1-93FA-33A03F870DDA}" srcOrd="0" destOrd="0" presId="urn:microsoft.com/office/officeart/2005/8/layout/orgChart1"/>
    <dgm:cxn modelId="{6A35640F-3D4C-4ED6-A6B2-89140D424A39}" type="presParOf" srcId="{7C7F0049-9210-41B1-93FA-33A03F870DDA}" destId="{4F35292F-CC32-4EC8-B9B9-F4F0DD02F674}" srcOrd="0" destOrd="0" presId="urn:microsoft.com/office/officeart/2005/8/layout/orgChart1"/>
    <dgm:cxn modelId="{CEAC43E1-F4C3-4160-9659-3596039F1909}" type="presParOf" srcId="{7C7F0049-9210-41B1-93FA-33A03F870DDA}" destId="{2BCC8012-D7F0-433A-A67F-358AD7C1AF47}" srcOrd="1" destOrd="0" presId="urn:microsoft.com/office/officeart/2005/8/layout/orgChart1"/>
    <dgm:cxn modelId="{95A813F2-CCEB-420C-8315-E06C9D0E1F29}" type="presParOf" srcId="{1D524146-CAB9-43F7-8E6C-A6DABA7B93EE}" destId="{C840276F-9429-4907-98AD-017CDD0B51D8}" srcOrd="1" destOrd="0" presId="urn:microsoft.com/office/officeart/2005/8/layout/orgChart1"/>
    <dgm:cxn modelId="{7ED7C87D-A289-4335-870E-506A1FC8C20A}" type="presParOf" srcId="{1D524146-CAB9-43F7-8E6C-A6DABA7B93EE}" destId="{7515B162-9492-4484-B759-CD12494AEA5E}" srcOrd="2" destOrd="0" presId="urn:microsoft.com/office/officeart/2005/8/layout/orgChart1"/>
    <dgm:cxn modelId="{2CA2B26A-0ADE-456D-8AC0-3E74C64D6254}" type="presParOf" srcId="{1DFFDE58-9208-48B7-9A32-0BC46B50DDF9}" destId="{4DAF8E53-2A6D-4C3A-8DF7-A6439CDB6B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B2C94-2204-4534-ABDB-D605D70B68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E155D0-5D31-4BF1-A9AF-548830363F50}">
      <dgm:prSet phldrT="[Texto]"/>
      <dgm:spPr/>
      <dgm:t>
        <a:bodyPr/>
        <a:lstStyle/>
        <a:p>
          <a:r>
            <a:rPr lang="pt-BR" dirty="0"/>
            <a:t>Validade externa</a:t>
          </a:r>
        </a:p>
        <a:p>
          <a:r>
            <a:rPr lang="pt-BR" dirty="0">
              <a:solidFill>
                <a:srgbClr val="FF0000"/>
              </a:solidFill>
            </a:rPr>
            <a:t>O quanto extrapolo</a:t>
          </a:r>
        </a:p>
      </dgm:t>
    </dgm:pt>
    <dgm:pt modelId="{37BF5BC8-8777-4A78-8A17-E599B1A402BC}" type="parTrans" cxnId="{1DD56A6E-1A7F-47E2-9042-D3272AA400B1}">
      <dgm:prSet/>
      <dgm:spPr/>
      <dgm:t>
        <a:bodyPr/>
        <a:lstStyle/>
        <a:p>
          <a:endParaRPr lang="pt-BR"/>
        </a:p>
      </dgm:t>
    </dgm:pt>
    <dgm:pt modelId="{E05E1C7A-A9B0-42A9-8D7B-F3015178F6F4}" type="sibTrans" cxnId="{1DD56A6E-1A7F-47E2-9042-D3272AA400B1}">
      <dgm:prSet/>
      <dgm:spPr/>
      <dgm:t>
        <a:bodyPr/>
        <a:lstStyle/>
        <a:p>
          <a:endParaRPr lang="pt-BR"/>
        </a:p>
      </dgm:t>
    </dgm:pt>
    <dgm:pt modelId="{380C95D7-8145-4663-8C25-53014E2C5CC1}">
      <dgm:prSet phldrT="[Texto]"/>
      <dgm:spPr/>
      <dgm:t>
        <a:bodyPr/>
        <a:lstStyle/>
        <a:p>
          <a:r>
            <a:rPr lang="pt-BR" dirty="0"/>
            <a:t>Conhecimento da situação clínica</a:t>
          </a:r>
        </a:p>
      </dgm:t>
    </dgm:pt>
    <dgm:pt modelId="{3CC68771-52A1-4561-A7B8-879C4C7E5EDC}" type="parTrans" cxnId="{E913BFE6-FBD3-4197-A4EB-41ABEF6BCFFE}">
      <dgm:prSet/>
      <dgm:spPr/>
      <dgm:t>
        <a:bodyPr/>
        <a:lstStyle/>
        <a:p>
          <a:endParaRPr lang="pt-BR"/>
        </a:p>
      </dgm:t>
    </dgm:pt>
    <dgm:pt modelId="{7A813ACD-1255-42F3-96B6-C932D002E7ED}" type="sibTrans" cxnId="{E913BFE6-FBD3-4197-A4EB-41ABEF6BCFFE}">
      <dgm:prSet/>
      <dgm:spPr/>
      <dgm:t>
        <a:bodyPr/>
        <a:lstStyle/>
        <a:p>
          <a:endParaRPr lang="pt-BR"/>
        </a:p>
      </dgm:t>
    </dgm:pt>
    <dgm:pt modelId="{57DA4771-30B4-4EBD-B1C8-79BB36EE76FB}">
      <dgm:prSet phldrT="[Texto]"/>
      <dgm:spPr/>
      <dgm:t>
        <a:bodyPr/>
        <a:lstStyle/>
        <a:p>
          <a:r>
            <a:rPr lang="pt-BR" dirty="0"/>
            <a:t>Validade interna</a:t>
          </a:r>
        </a:p>
        <a:p>
          <a:r>
            <a:rPr lang="pt-BR" dirty="0">
              <a:solidFill>
                <a:srgbClr val="FF0000"/>
              </a:solidFill>
            </a:rPr>
            <a:t>Rigor do método</a:t>
          </a:r>
        </a:p>
      </dgm:t>
    </dgm:pt>
    <dgm:pt modelId="{310F82B2-F867-456C-926D-B9129E8C41CC}" type="parTrans" cxnId="{8F8DC35F-C141-4F13-B3C8-DC3666CF14BB}">
      <dgm:prSet/>
      <dgm:spPr/>
      <dgm:t>
        <a:bodyPr/>
        <a:lstStyle/>
        <a:p>
          <a:endParaRPr lang="pt-BR"/>
        </a:p>
      </dgm:t>
    </dgm:pt>
    <dgm:pt modelId="{3D06F5E3-F2DC-42E6-9F3A-B0460240FA5D}" type="sibTrans" cxnId="{8F8DC35F-C141-4F13-B3C8-DC3666CF14BB}">
      <dgm:prSet/>
      <dgm:spPr/>
      <dgm:t>
        <a:bodyPr/>
        <a:lstStyle/>
        <a:p>
          <a:endParaRPr lang="pt-BR"/>
        </a:p>
      </dgm:t>
    </dgm:pt>
    <dgm:pt modelId="{EB245638-6939-4B1A-A948-2F4D0377DC68}">
      <dgm:prSet phldrT="[Texto]" custT="1"/>
      <dgm:spPr/>
      <dgm:t>
        <a:bodyPr/>
        <a:lstStyle/>
        <a:p>
          <a:r>
            <a:rPr lang="pt-BR" sz="2400" dirty="0"/>
            <a:t>Sigilo de Alocação</a:t>
          </a:r>
        </a:p>
      </dgm:t>
    </dgm:pt>
    <dgm:pt modelId="{1F3C2698-3E26-4A02-BDAC-8F603FF3A052}" type="parTrans" cxnId="{EBBD4E2D-79A1-4A07-AD64-37A591821CFF}">
      <dgm:prSet/>
      <dgm:spPr/>
      <dgm:t>
        <a:bodyPr/>
        <a:lstStyle/>
        <a:p>
          <a:endParaRPr lang="pt-BR"/>
        </a:p>
      </dgm:t>
    </dgm:pt>
    <dgm:pt modelId="{BEBB2F68-E739-4CEB-AA56-A9D098C0F6A2}" type="sibTrans" cxnId="{EBBD4E2D-79A1-4A07-AD64-37A591821CFF}">
      <dgm:prSet/>
      <dgm:spPr/>
      <dgm:t>
        <a:bodyPr/>
        <a:lstStyle/>
        <a:p>
          <a:endParaRPr lang="pt-BR"/>
        </a:p>
      </dgm:t>
    </dgm:pt>
    <dgm:pt modelId="{533A3A02-B273-4BBD-A1DA-E6E884D35818}">
      <dgm:prSet phldrT="[Texto]" custT="1"/>
      <dgm:spPr/>
      <dgm:t>
        <a:bodyPr/>
        <a:lstStyle/>
        <a:p>
          <a:r>
            <a:rPr lang="pt-BR" sz="2400" dirty="0"/>
            <a:t>Mascaramento</a:t>
          </a:r>
        </a:p>
      </dgm:t>
    </dgm:pt>
    <dgm:pt modelId="{DE916C42-36BE-4EC7-8F35-4C470B0EE7ED}" type="parTrans" cxnId="{92DEF80A-7EE5-49F9-ACA5-370E6535EE10}">
      <dgm:prSet/>
      <dgm:spPr/>
      <dgm:t>
        <a:bodyPr/>
        <a:lstStyle/>
        <a:p>
          <a:endParaRPr lang="pt-BR"/>
        </a:p>
      </dgm:t>
    </dgm:pt>
    <dgm:pt modelId="{7102B785-6421-4F63-B5C3-9BD4E25D3211}" type="sibTrans" cxnId="{92DEF80A-7EE5-49F9-ACA5-370E6535EE10}">
      <dgm:prSet/>
      <dgm:spPr/>
      <dgm:t>
        <a:bodyPr/>
        <a:lstStyle/>
        <a:p>
          <a:endParaRPr lang="pt-BR"/>
        </a:p>
      </dgm:t>
    </dgm:pt>
    <dgm:pt modelId="{860DA2F2-E57D-469D-88C8-B42D08E921BC}">
      <dgm:prSet phldrT="[Texto]" custT="1"/>
      <dgm:spPr/>
      <dgm:t>
        <a:bodyPr/>
        <a:lstStyle/>
        <a:p>
          <a:r>
            <a:rPr lang="pt-BR" sz="2400" dirty="0"/>
            <a:t>Exclusão (</a:t>
          </a:r>
          <a:r>
            <a:rPr lang="pt-BR" sz="2400" dirty="0">
              <a:solidFill>
                <a:srgbClr val="FF0000"/>
              </a:solidFill>
            </a:rPr>
            <a:t>correção análise com intenção de tratar)</a:t>
          </a:r>
        </a:p>
      </dgm:t>
    </dgm:pt>
    <dgm:pt modelId="{CAA93A2C-9CD7-4240-94AD-393B90C4A65D}" type="parTrans" cxnId="{3B84DA86-B590-4F3A-B339-CFB18AA7AC41}">
      <dgm:prSet/>
      <dgm:spPr/>
      <dgm:t>
        <a:bodyPr/>
        <a:lstStyle/>
        <a:p>
          <a:endParaRPr lang="pt-BR"/>
        </a:p>
      </dgm:t>
    </dgm:pt>
    <dgm:pt modelId="{4D00A927-2CBE-4310-8A76-3DF978E67C9C}" type="sibTrans" cxnId="{3B84DA86-B590-4F3A-B339-CFB18AA7AC41}">
      <dgm:prSet/>
      <dgm:spPr/>
      <dgm:t>
        <a:bodyPr/>
        <a:lstStyle/>
        <a:p>
          <a:endParaRPr lang="pt-BR"/>
        </a:p>
      </dgm:t>
    </dgm:pt>
    <dgm:pt modelId="{0A3D65EF-F041-40D0-A8B4-0348694195EB}">
      <dgm:prSet phldrT="[Texto]" custT="1"/>
      <dgm:spPr/>
      <dgm:t>
        <a:bodyPr/>
        <a:lstStyle/>
        <a:p>
          <a:r>
            <a:rPr lang="pt-BR" sz="2400" dirty="0"/>
            <a:t>Randomização</a:t>
          </a:r>
        </a:p>
      </dgm:t>
    </dgm:pt>
    <dgm:pt modelId="{B7E07233-1DE3-41D7-B9A0-AE74D68925C1}" type="parTrans" cxnId="{215B9AAB-CA3C-4538-869E-8CAD980F9B5F}">
      <dgm:prSet/>
      <dgm:spPr/>
      <dgm:t>
        <a:bodyPr/>
        <a:lstStyle/>
        <a:p>
          <a:endParaRPr lang="pt-BR"/>
        </a:p>
      </dgm:t>
    </dgm:pt>
    <dgm:pt modelId="{9FFD0A77-0197-485D-92E2-B6B03737B1B4}" type="sibTrans" cxnId="{215B9AAB-CA3C-4538-869E-8CAD980F9B5F}">
      <dgm:prSet/>
      <dgm:spPr/>
      <dgm:t>
        <a:bodyPr/>
        <a:lstStyle/>
        <a:p>
          <a:endParaRPr lang="pt-BR"/>
        </a:p>
      </dgm:t>
    </dgm:pt>
    <dgm:pt modelId="{50A588AB-6A18-4149-BBCC-EC7BF5DCFB46}">
      <dgm:prSet phldrT="[Texto]" custT="1"/>
      <dgm:spPr/>
      <dgm:t>
        <a:bodyPr/>
        <a:lstStyle/>
        <a:p>
          <a:r>
            <a:rPr lang="pt-BR" sz="2400" dirty="0"/>
            <a:t>Viés de seguimento</a:t>
          </a:r>
        </a:p>
      </dgm:t>
    </dgm:pt>
    <dgm:pt modelId="{B61630AF-E89B-4C6B-A14C-6323EF73C82A}" type="parTrans" cxnId="{1E73DF0D-E432-4590-A3D0-D9603414EE12}">
      <dgm:prSet/>
      <dgm:spPr/>
      <dgm:t>
        <a:bodyPr/>
        <a:lstStyle/>
        <a:p>
          <a:endParaRPr lang="pt-BR"/>
        </a:p>
      </dgm:t>
    </dgm:pt>
    <dgm:pt modelId="{B8EB8CA9-3223-42ED-923F-0465AB8EC541}" type="sibTrans" cxnId="{1E73DF0D-E432-4590-A3D0-D9603414EE12}">
      <dgm:prSet/>
      <dgm:spPr/>
      <dgm:t>
        <a:bodyPr/>
        <a:lstStyle/>
        <a:p>
          <a:endParaRPr lang="pt-BR"/>
        </a:p>
      </dgm:t>
    </dgm:pt>
    <dgm:pt modelId="{5A4AF041-7591-44C3-9712-AB447E54004D}">
      <dgm:prSet phldrT="[Texto]" custT="1"/>
      <dgm:spPr/>
      <dgm:t>
        <a:bodyPr/>
        <a:lstStyle/>
        <a:p>
          <a:r>
            <a:rPr lang="pt-BR" sz="2400" dirty="0"/>
            <a:t>Descrição seletiva de desfecho</a:t>
          </a:r>
        </a:p>
      </dgm:t>
    </dgm:pt>
    <dgm:pt modelId="{635D2138-C135-4A26-826B-95EFA17EDD2E}" type="parTrans" cxnId="{2A63C6D4-776F-4693-A85D-F1B5982C02E5}">
      <dgm:prSet/>
      <dgm:spPr/>
      <dgm:t>
        <a:bodyPr/>
        <a:lstStyle/>
        <a:p>
          <a:endParaRPr lang="pt-BR"/>
        </a:p>
      </dgm:t>
    </dgm:pt>
    <dgm:pt modelId="{3C7618E3-B7D4-459B-8AF6-984376CE6D5D}" type="sibTrans" cxnId="{2A63C6D4-776F-4693-A85D-F1B5982C02E5}">
      <dgm:prSet/>
      <dgm:spPr/>
      <dgm:t>
        <a:bodyPr/>
        <a:lstStyle/>
        <a:p>
          <a:endParaRPr lang="pt-BR"/>
        </a:p>
      </dgm:t>
    </dgm:pt>
    <dgm:pt modelId="{2A6BCE34-5678-408D-9115-DEC71A2ECC2B}">
      <dgm:prSet phldrT="[Texto]" custT="1"/>
      <dgm:spPr/>
      <dgm:t>
        <a:bodyPr/>
        <a:lstStyle/>
        <a:p>
          <a:r>
            <a:rPr lang="pt-BR" sz="2400" dirty="0"/>
            <a:t>Validade do instrumento</a:t>
          </a:r>
        </a:p>
      </dgm:t>
    </dgm:pt>
    <dgm:pt modelId="{E7D8174B-92A4-4B7B-85C5-089B23BC4368}" type="parTrans" cxnId="{5C8C2299-467E-4A9B-B284-41175118F70F}">
      <dgm:prSet/>
      <dgm:spPr/>
      <dgm:t>
        <a:bodyPr/>
        <a:lstStyle/>
        <a:p>
          <a:endParaRPr lang="pt-BR"/>
        </a:p>
      </dgm:t>
    </dgm:pt>
    <dgm:pt modelId="{D24EC0D3-9DD7-4085-8331-82B4BF59E6A1}" type="sibTrans" cxnId="{5C8C2299-467E-4A9B-B284-41175118F70F}">
      <dgm:prSet/>
      <dgm:spPr/>
      <dgm:t>
        <a:bodyPr/>
        <a:lstStyle/>
        <a:p>
          <a:endParaRPr lang="pt-BR"/>
        </a:p>
      </dgm:t>
    </dgm:pt>
    <dgm:pt modelId="{9D96FD8B-4A53-4DCA-A103-D0C7F2351933}">
      <dgm:prSet phldrT="[Texto]" custT="1"/>
      <dgm:spPr/>
      <dgm:t>
        <a:bodyPr/>
        <a:lstStyle/>
        <a:p>
          <a:r>
            <a:rPr lang="pt-BR" sz="2400" dirty="0"/>
            <a:t>Parada precoce do desfecho</a:t>
          </a:r>
        </a:p>
      </dgm:t>
    </dgm:pt>
    <dgm:pt modelId="{E8B7B1CA-B992-4EC0-8372-BA67EF23AB87}" type="parTrans" cxnId="{416C6D66-95E0-44BF-AD99-610988E75077}">
      <dgm:prSet/>
      <dgm:spPr/>
      <dgm:t>
        <a:bodyPr/>
        <a:lstStyle/>
        <a:p>
          <a:endParaRPr lang="pt-BR"/>
        </a:p>
      </dgm:t>
    </dgm:pt>
    <dgm:pt modelId="{D59CD5E8-1F60-46FC-8B2D-3B6E005C4302}" type="sibTrans" cxnId="{416C6D66-95E0-44BF-AD99-610988E75077}">
      <dgm:prSet/>
      <dgm:spPr/>
      <dgm:t>
        <a:bodyPr/>
        <a:lstStyle/>
        <a:p>
          <a:endParaRPr lang="pt-BR"/>
        </a:p>
      </dgm:t>
    </dgm:pt>
    <dgm:pt modelId="{25A7415B-A1D8-4D48-B08F-47A014651538}" type="pres">
      <dgm:prSet presAssocID="{630B2C94-2204-4534-ABDB-D605D70B68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A987197-1C4D-447D-918B-2E2DB4E7AE86}" type="pres">
      <dgm:prSet presAssocID="{16E155D0-5D31-4BF1-A9AF-548830363F50}" presName="linNode" presStyleCnt="0"/>
      <dgm:spPr/>
    </dgm:pt>
    <dgm:pt modelId="{C8EBB0B0-4C8A-4AD1-AB9B-1782870F2E77}" type="pres">
      <dgm:prSet presAssocID="{16E155D0-5D31-4BF1-A9AF-548830363F50}" presName="parentText" presStyleLbl="node1" presStyleIdx="0" presStyleCnt="2" custScaleY="5247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C64682-FDDB-43A7-8F2C-71E364511CA2}" type="pres">
      <dgm:prSet presAssocID="{16E155D0-5D31-4BF1-A9AF-548830363F50}" presName="descendantText" presStyleLbl="alignAccFollowNode1" presStyleIdx="0" presStyleCnt="2" custScaleY="464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5B3FA6-06B8-4E61-9484-F5EA9B814A75}" type="pres">
      <dgm:prSet presAssocID="{E05E1C7A-A9B0-42A9-8D7B-F3015178F6F4}" presName="sp" presStyleCnt="0"/>
      <dgm:spPr/>
    </dgm:pt>
    <dgm:pt modelId="{BB87FFBE-EE47-4047-9357-15BA03DAA5B7}" type="pres">
      <dgm:prSet presAssocID="{57DA4771-30B4-4EBD-B1C8-79BB36EE76FB}" presName="linNode" presStyleCnt="0"/>
      <dgm:spPr/>
    </dgm:pt>
    <dgm:pt modelId="{4261B2E7-D1B0-4E71-A345-9D1E6AAA3624}" type="pres">
      <dgm:prSet presAssocID="{57DA4771-30B4-4EBD-B1C8-79BB36EE76FB}" presName="parentText" presStyleLbl="node1" presStyleIdx="1" presStyleCnt="2" custScaleY="14526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DCF001-4F67-45FB-94DD-418723294DED}" type="pres">
      <dgm:prSet presAssocID="{57DA4771-30B4-4EBD-B1C8-79BB36EE76FB}" presName="descendantText" presStyleLbl="alignAccFollowNode1" presStyleIdx="1" presStyleCnt="2" custScaleY="1853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8E716F8-2B1E-4AC8-BDFC-C0740F1CBBC9}" type="presOf" srcId="{860DA2F2-E57D-469D-88C8-B42D08E921BC}" destId="{EDDCF001-4F67-45FB-94DD-418723294DED}" srcOrd="0" destOrd="7" presId="urn:microsoft.com/office/officeart/2005/8/layout/vList5"/>
    <dgm:cxn modelId="{E913BFE6-FBD3-4197-A4EB-41ABEF6BCFFE}" srcId="{16E155D0-5D31-4BF1-A9AF-548830363F50}" destId="{380C95D7-8145-4663-8C25-53014E2C5CC1}" srcOrd="0" destOrd="0" parTransId="{3CC68771-52A1-4561-A7B8-879C4C7E5EDC}" sibTransId="{7A813ACD-1255-42F3-96B6-C932D002E7ED}"/>
    <dgm:cxn modelId="{EBBD4E2D-79A1-4A07-AD64-37A591821CFF}" srcId="{57DA4771-30B4-4EBD-B1C8-79BB36EE76FB}" destId="{EB245638-6939-4B1A-A948-2F4D0377DC68}" srcOrd="1" destOrd="0" parTransId="{1F3C2698-3E26-4A02-BDAC-8F603FF3A052}" sibTransId="{BEBB2F68-E739-4CEB-AA56-A9D098C0F6A2}"/>
    <dgm:cxn modelId="{92DEF80A-7EE5-49F9-ACA5-370E6535EE10}" srcId="{57DA4771-30B4-4EBD-B1C8-79BB36EE76FB}" destId="{533A3A02-B273-4BBD-A1DA-E6E884D35818}" srcOrd="2" destOrd="0" parTransId="{DE916C42-36BE-4EC7-8F35-4C470B0EE7ED}" sibTransId="{7102B785-6421-4F63-B5C3-9BD4E25D3211}"/>
    <dgm:cxn modelId="{5A30E97C-0B05-48F3-92C8-76A69478756A}" type="presOf" srcId="{9D96FD8B-4A53-4DCA-A103-D0C7F2351933}" destId="{EDDCF001-4F67-45FB-94DD-418723294DED}" srcOrd="0" destOrd="6" presId="urn:microsoft.com/office/officeart/2005/8/layout/vList5"/>
    <dgm:cxn modelId="{5F13D56C-A625-4CA9-9F90-BB6B17D96232}" type="presOf" srcId="{0A3D65EF-F041-40D0-A8B4-0348694195EB}" destId="{EDDCF001-4F67-45FB-94DD-418723294DED}" srcOrd="0" destOrd="0" presId="urn:microsoft.com/office/officeart/2005/8/layout/vList5"/>
    <dgm:cxn modelId="{215B9AAB-CA3C-4538-869E-8CAD980F9B5F}" srcId="{57DA4771-30B4-4EBD-B1C8-79BB36EE76FB}" destId="{0A3D65EF-F041-40D0-A8B4-0348694195EB}" srcOrd="0" destOrd="0" parTransId="{B7E07233-1DE3-41D7-B9A0-AE74D68925C1}" sibTransId="{9FFD0A77-0197-485D-92E2-B6B03737B1B4}"/>
    <dgm:cxn modelId="{8F8DC35F-C141-4F13-B3C8-DC3666CF14BB}" srcId="{630B2C94-2204-4534-ABDB-D605D70B687F}" destId="{57DA4771-30B4-4EBD-B1C8-79BB36EE76FB}" srcOrd="1" destOrd="0" parTransId="{310F82B2-F867-456C-926D-B9129E8C41CC}" sibTransId="{3D06F5E3-F2DC-42E6-9F3A-B0460240FA5D}"/>
    <dgm:cxn modelId="{F1B1D248-628C-4951-8C39-A5328C7F1C38}" type="presOf" srcId="{5A4AF041-7591-44C3-9712-AB447E54004D}" destId="{EDDCF001-4F67-45FB-94DD-418723294DED}" srcOrd="0" destOrd="4" presId="urn:microsoft.com/office/officeart/2005/8/layout/vList5"/>
    <dgm:cxn modelId="{852FF51B-6F67-40A1-8A4F-BB45AEFEDBD2}" type="presOf" srcId="{16E155D0-5D31-4BF1-A9AF-548830363F50}" destId="{C8EBB0B0-4C8A-4AD1-AB9B-1782870F2E77}" srcOrd="0" destOrd="0" presId="urn:microsoft.com/office/officeart/2005/8/layout/vList5"/>
    <dgm:cxn modelId="{98EEF2ED-5DE2-4391-83CC-3D508126D79F}" type="presOf" srcId="{57DA4771-30B4-4EBD-B1C8-79BB36EE76FB}" destId="{4261B2E7-D1B0-4E71-A345-9D1E6AAA3624}" srcOrd="0" destOrd="0" presId="urn:microsoft.com/office/officeart/2005/8/layout/vList5"/>
    <dgm:cxn modelId="{416C6D66-95E0-44BF-AD99-610988E75077}" srcId="{57DA4771-30B4-4EBD-B1C8-79BB36EE76FB}" destId="{9D96FD8B-4A53-4DCA-A103-D0C7F2351933}" srcOrd="6" destOrd="0" parTransId="{E8B7B1CA-B992-4EC0-8372-BA67EF23AB87}" sibTransId="{D59CD5E8-1F60-46FC-8B2D-3B6E005C4302}"/>
    <dgm:cxn modelId="{1E73DF0D-E432-4590-A3D0-D9603414EE12}" srcId="{57DA4771-30B4-4EBD-B1C8-79BB36EE76FB}" destId="{50A588AB-6A18-4149-BBCC-EC7BF5DCFB46}" srcOrd="3" destOrd="0" parTransId="{B61630AF-E89B-4C6B-A14C-6323EF73C82A}" sibTransId="{B8EB8CA9-3223-42ED-923F-0465AB8EC541}"/>
    <dgm:cxn modelId="{EDEF8C2E-95D4-4807-A9A6-AD24CEABE639}" type="presOf" srcId="{380C95D7-8145-4663-8C25-53014E2C5CC1}" destId="{CEC64682-FDDB-43A7-8F2C-71E364511CA2}" srcOrd="0" destOrd="0" presId="urn:microsoft.com/office/officeart/2005/8/layout/vList5"/>
    <dgm:cxn modelId="{66334A0C-A243-40DB-ACF2-35026DD6F4E2}" type="presOf" srcId="{EB245638-6939-4B1A-A948-2F4D0377DC68}" destId="{EDDCF001-4F67-45FB-94DD-418723294DED}" srcOrd="0" destOrd="1" presId="urn:microsoft.com/office/officeart/2005/8/layout/vList5"/>
    <dgm:cxn modelId="{5C8C2299-467E-4A9B-B284-41175118F70F}" srcId="{57DA4771-30B4-4EBD-B1C8-79BB36EE76FB}" destId="{2A6BCE34-5678-408D-9115-DEC71A2ECC2B}" srcOrd="5" destOrd="0" parTransId="{E7D8174B-92A4-4B7B-85C5-089B23BC4368}" sibTransId="{D24EC0D3-9DD7-4085-8331-82B4BF59E6A1}"/>
    <dgm:cxn modelId="{1DD56A6E-1A7F-47E2-9042-D3272AA400B1}" srcId="{630B2C94-2204-4534-ABDB-D605D70B687F}" destId="{16E155D0-5D31-4BF1-A9AF-548830363F50}" srcOrd="0" destOrd="0" parTransId="{37BF5BC8-8777-4A78-8A17-E599B1A402BC}" sibTransId="{E05E1C7A-A9B0-42A9-8D7B-F3015178F6F4}"/>
    <dgm:cxn modelId="{3B84DA86-B590-4F3A-B339-CFB18AA7AC41}" srcId="{57DA4771-30B4-4EBD-B1C8-79BB36EE76FB}" destId="{860DA2F2-E57D-469D-88C8-B42D08E921BC}" srcOrd="7" destOrd="0" parTransId="{CAA93A2C-9CD7-4240-94AD-393B90C4A65D}" sibTransId="{4D00A927-2CBE-4310-8A76-3DF978E67C9C}"/>
    <dgm:cxn modelId="{E8DD18A7-7C77-475E-B8CD-48BA7128A76F}" type="presOf" srcId="{50A588AB-6A18-4149-BBCC-EC7BF5DCFB46}" destId="{EDDCF001-4F67-45FB-94DD-418723294DED}" srcOrd="0" destOrd="3" presId="urn:microsoft.com/office/officeart/2005/8/layout/vList5"/>
    <dgm:cxn modelId="{E6FC5A1A-78D2-4158-BDD7-A8E66BAFAF86}" type="presOf" srcId="{533A3A02-B273-4BBD-A1DA-E6E884D35818}" destId="{EDDCF001-4F67-45FB-94DD-418723294DED}" srcOrd="0" destOrd="2" presId="urn:microsoft.com/office/officeart/2005/8/layout/vList5"/>
    <dgm:cxn modelId="{70AD833C-DA53-485C-89F7-CA9A1E90A761}" type="presOf" srcId="{2A6BCE34-5678-408D-9115-DEC71A2ECC2B}" destId="{EDDCF001-4F67-45FB-94DD-418723294DED}" srcOrd="0" destOrd="5" presId="urn:microsoft.com/office/officeart/2005/8/layout/vList5"/>
    <dgm:cxn modelId="{E1562D65-9271-4AAD-8B34-D7E7F2AAD873}" type="presOf" srcId="{630B2C94-2204-4534-ABDB-D605D70B687F}" destId="{25A7415B-A1D8-4D48-B08F-47A014651538}" srcOrd="0" destOrd="0" presId="urn:microsoft.com/office/officeart/2005/8/layout/vList5"/>
    <dgm:cxn modelId="{2A63C6D4-776F-4693-A85D-F1B5982C02E5}" srcId="{57DA4771-30B4-4EBD-B1C8-79BB36EE76FB}" destId="{5A4AF041-7591-44C3-9712-AB447E54004D}" srcOrd="4" destOrd="0" parTransId="{635D2138-C135-4A26-826B-95EFA17EDD2E}" sibTransId="{3C7618E3-B7D4-459B-8AF6-984376CE6D5D}"/>
    <dgm:cxn modelId="{3BA5A133-780C-41D2-A934-5BDE84B323BA}" type="presParOf" srcId="{25A7415B-A1D8-4D48-B08F-47A014651538}" destId="{1A987197-1C4D-447D-918B-2E2DB4E7AE86}" srcOrd="0" destOrd="0" presId="urn:microsoft.com/office/officeart/2005/8/layout/vList5"/>
    <dgm:cxn modelId="{170D7710-712A-4696-8FA3-2657AA7E19AB}" type="presParOf" srcId="{1A987197-1C4D-447D-918B-2E2DB4E7AE86}" destId="{C8EBB0B0-4C8A-4AD1-AB9B-1782870F2E77}" srcOrd="0" destOrd="0" presId="urn:microsoft.com/office/officeart/2005/8/layout/vList5"/>
    <dgm:cxn modelId="{837AABA0-E714-4B0F-BEAA-76B1FBC11EE2}" type="presParOf" srcId="{1A987197-1C4D-447D-918B-2E2DB4E7AE86}" destId="{CEC64682-FDDB-43A7-8F2C-71E364511CA2}" srcOrd="1" destOrd="0" presId="urn:microsoft.com/office/officeart/2005/8/layout/vList5"/>
    <dgm:cxn modelId="{7D4E5089-8B33-4C23-BE3B-9C8414A43700}" type="presParOf" srcId="{25A7415B-A1D8-4D48-B08F-47A014651538}" destId="{F45B3FA6-06B8-4E61-9484-F5EA9B814A75}" srcOrd="1" destOrd="0" presId="urn:microsoft.com/office/officeart/2005/8/layout/vList5"/>
    <dgm:cxn modelId="{6346660F-B757-4EEB-94CF-AC7E2BEC92F2}" type="presParOf" srcId="{25A7415B-A1D8-4D48-B08F-47A014651538}" destId="{BB87FFBE-EE47-4047-9357-15BA03DAA5B7}" srcOrd="2" destOrd="0" presId="urn:microsoft.com/office/officeart/2005/8/layout/vList5"/>
    <dgm:cxn modelId="{E87F94C9-8DAA-48D8-BDBF-FA982390F7B4}" type="presParOf" srcId="{BB87FFBE-EE47-4047-9357-15BA03DAA5B7}" destId="{4261B2E7-D1B0-4E71-A345-9D1E6AAA3624}" srcOrd="0" destOrd="0" presId="urn:microsoft.com/office/officeart/2005/8/layout/vList5"/>
    <dgm:cxn modelId="{83878DDF-8864-44AC-B0BB-297D337B1B9A}" type="presParOf" srcId="{BB87FFBE-EE47-4047-9357-15BA03DAA5B7}" destId="{EDDCF001-4F67-45FB-94DD-418723294D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681C83-54D2-4F49-B99F-3B3ADA0CACE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9F493128-402D-4A6A-B285-09D6E5FB4A90}">
      <dgm:prSet/>
      <dgm:spPr/>
      <dgm:t>
        <a:bodyPr/>
        <a:lstStyle/>
        <a:p>
          <a:pPr rtl="0"/>
          <a:r>
            <a:rPr lang="pt-BR" dirty="0"/>
            <a:t>Desfecho clínico</a:t>
          </a:r>
        </a:p>
      </dgm:t>
    </dgm:pt>
    <dgm:pt modelId="{E0BA71D1-CB22-4EFE-A4E5-EBFC8CE0ED80}" type="parTrans" cxnId="{7BCBF867-5A07-4DA0-AC1E-934EE925A49F}">
      <dgm:prSet/>
      <dgm:spPr/>
      <dgm:t>
        <a:bodyPr/>
        <a:lstStyle/>
        <a:p>
          <a:endParaRPr lang="pt-BR"/>
        </a:p>
      </dgm:t>
    </dgm:pt>
    <dgm:pt modelId="{C9193A52-146E-477E-9DE3-C7B33F65E3D9}" type="sibTrans" cxnId="{7BCBF867-5A07-4DA0-AC1E-934EE925A49F}">
      <dgm:prSet/>
      <dgm:spPr/>
      <dgm:t>
        <a:bodyPr/>
        <a:lstStyle/>
        <a:p>
          <a:endParaRPr lang="pt-BR"/>
        </a:p>
      </dgm:t>
    </dgm:pt>
    <dgm:pt modelId="{B24B5E7D-5FA3-4DE2-9EC9-446B8BE4D316}">
      <dgm:prSet/>
      <dgm:spPr/>
      <dgm:t>
        <a:bodyPr/>
        <a:lstStyle/>
        <a:p>
          <a:pPr rtl="0"/>
          <a:r>
            <a:rPr lang="pt-BR"/>
            <a:t>Dicotômico</a:t>
          </a:r>
        </a:p>
      </dgm:t>
    </dgm:pt>
    <dgm:pt modelId="{B263D5D8-BA58-4478-97D4-9C4307E80AA8}" type="parTrans" cxnId="{2657287C-0F86-4B40-B927-C625678F8DAC}">
      <dgm:prSet/>
      <dgm:spPr/>
      <dgm:t>
        <a:bodyPr/>
        <a:lstStyle/>
        <a:p>
          <a:endParaRPr lang="pt-BR"/>
        </a:p>
      </dgm:t>
    </dgm:pt>
    <dgm:pt modelId="{FC36CD1A-77F8-4211-BD19-ECD13283D7A8}" type="sibTrans" cxnId="{2657287C-0F86-4B40-B927-C625678F8DAC}">
      <dgm:prSet/>
      <dgm:spPr/>
      <dgm:t>
        <a:bodyPr/>
        <a:lstStyle/>
        <a:p>
          <a:endParaRPr lang="pt-BR"/>
        </a:p>
      </dgm:t>
    </dgm:pt>
    <dgm:pt modelId="{06DBC027-72D1-4D70-9DDA-7A7D86FA58FE}">
      <dgm:prSet/>
      <dgm:spPr/>
      <dgm:t>
        <a:bodyPr/>
        <a:lstStyle/>
        <a:p>
          <a:pPr rtl="0"/>
          <a:r>
            <a:rPr lang="pt-BR"/>
            <a:t>Odds ratio</a:t>
          </a:r>
        </a:p>
      </dgm:t>
    </dgm:pt>
    <dgm:pt modelId="{BF7A944B-C113-4EC7-9484-9F53DB54ACCD}" type="parTrans" cxnId="{355AA32F-55FA-495C-866A-71DF36418396}">
      <dgm:prSet/>
      <dgm:spPr/>
      <dgm:t>
        <a:bodyPr/>
        <a:lstStyle/>
        <a:p>
          <a:endParaRPr lang="pt-BR"/>
        </a:p>
      </dgm:t>
    </dgm:pt>
    <dgm:pt modelId="{2EFA5452-170B-4C62-A783-CF04C8DF4DB5}" type="sibTrans" cxnId="{355AA32F-55FA-495C-866A-71DF36418396}">
      <dgm:prSet/>
      <dgm:spPr/>
      <dgm:t>
        <a:bodyPr/>
        <a:lstStyle/>
        <a:p>
          <a:endParaRPr lang="pt-BR"/>
        </a:p>
      </dgm:t>
    </dgm:pt>
    <dgm:pt modelId="{2D373EC6-A6C0-42AA-9D7A-259A8EDA8147}">
      <dgm:prSet/>
      <dgm:spPr/>
      <dgm:t>
        <a:bodyPr/>
        <a:lstStyle/>
        <a:p>
          <a:pPr rtl="0"/>
          <a:r>
            <a:rPr lang="pt-BR"/>
            <a:t>Risco relativo</a:t>
          </a:r>
        </a:p>
      </dgm:t>
    </dgm:pt>
    <dgm:pt modelId="{20DE3217-C8DC-4F7E-970A-E0E10F0F41EC}" type="parTrans" cxnId="{85FF4E32-E5F2-497F-BD24-DCE0EB6FABF1}">
      <dgm:prSet/>
      <dgm:spPr/>
      <dgm:t>
        <a:bodyPr/>
        <a:lstStyle/>
        <a:p>
          <a:endParaRPr lang="pt-BR"/>
        </a:p>
      </dgm:t>
    </dgm:pt>
    <dgm:pt modelId="{BD72775A-A42C-4727-BC75-61459D7B81D3}" type="sibTrans" cxnId="{85FF4E32-E5F2-497F-BD24-DCE0EB6FABF1}">
      <dgm:prSet/>
      <dgm:spPr/>
      <dgm:t>
        <a:bodyPr/>
        <a:lstStyle/>
        <a:p>
          <a:endParaRPr lang="pt-BR"/>
        </a:p>
      </dgm:t>
    </dgm:pt>
    <dgm:pt modelId="{747A4AA8-CB5F-47B9-8AE0-E7856460D795}">
      <dgm:prSet/>
      <dgm:spPr/>
      <dgm:t>
        <a:bodyPr/>
        <a:lstStyle/>
        <a:p>
          <a:pPr rtl="0"/>
          <a:r>
            <a:rPr lang="pt-BR"/>
            <a:t>Diferença de risco</a:t>
          </a:r>
        </a:p>
      </dgm:t>
    </dgm:pt>
    <dgm:pt modelId="{8E36E028-A5EC-432C-81D0-8196005FDC21}" type="parTrans" cxnId="{C9C4F305-630F-4764-BEF7-FE94F16AEC18}">
      <dgm:prSet/>
      <dgm:spPr/>
      <dgm:t>
        <a:bodyPr/>
        <a:lstStyle/>
        <a:p>
          <a:endParaRPr lang="pt-BR"/>
        </a:p>
      </dgm:t>
    </dgm:pt>
    <dgm:pt modelId="{7CBAFE04-895C-42FD-B80A-8FEC4F342BA5}" type="sibTrans" cxnId="{C9C4F305-630F-4764-BEF7-FE94F16AEC18}">
      <dgm:prSet/>
      <dgm:spPr/>
      <dgm:t>
        <a:bodyPr/>
        <a:lstStyle/>
        <a:p>
          <a:endParaRPr lang="pt-BR"/>
        </a:p>
      </dgm:t>
    </dgm:pt>
    <dgm:pt modelId="{01EE25B3-E8A1-4660-A377-DE6B5A799D7B}">
      <dgm:prSet/>
      <dgm:spPr/>
      <dgm:t>
        <a:bodyPr/>
        <a:lstStyle/>
        <a:p>
          <a:pPr rtl="0"/>
          <a:r>
            <a:rPr lang="pt-BR"/>
            <a:t>Contínuo</a:t>
          </a:r>
        </a:p>
      </dgm:t>
    </dgm:pt>
    <dgm:pt modelId="{F5FAEB64-5B77-4F4B-932B-8D1D665A173C}" type="parTrans" cxnId="{54B5903D-19AF-4761-B5FA-7F9E20241107}">
      <dgm:prSet/>
      <dgm:spPr/>
      <dgm:t>
        <a:bodyPr/>
        <a:lstStyle/>
        <a:p>
          <a:endParaRPr lang="pt-BR"/>
        </a:p>
      </dgm:t>
    </dgm:pt>
    <dgm:pt modelId="{76904C99-7C93-4B90-8E45-F5DE8A4ABAD4}" type="sibTrans" cxnId="{54B5903D-19AF-4761-B5FA-7F9E20241107}">
      <dgm:prSet/>
      <dgm:spPr/>
      <dgm:t>
        <a:bodyPr/>
        <a:lstStyle/>
        <a:p>
          <a:endParaRPr lang="pt-BR"/>
        </a:p>
      </dgm:t>
    </dgm:pt>
    <dgm:pt modelId="{2082A031-84E3-453F-B696-FD04942FCDBD}">
      <dgm:prSet/>
      <dgm:spPr/>
      <dgm:t>
        <a:bodyPr/>
        <a:lstStyle/>
        <a:p>
          <a:pPr rtl="0"/>
          <a:r>
            <a:rPr lang="pt-BR"/>
            <a:t>Diferença Média</a:t>
          </a:r>
        </a:p>
      </dgm:t>
    </dgm:pt>
    <dgm:pt modelId="{27C7408F-4E23-42B2-AE90-7C968D50AC96}" type="parTrans" cxnId="{0A5A1DDC-5CD2-4C94-8DAB-77EACAB4C26D}">
      <dgm:prSet/>
      <dgm:spPr/>
      <dgm:t>
        <a:bodyPr/>
        <a:lstStyle/>
        <a:p>
          <a:endParaRPr lang="pt-BR"/>
        </a:p>
      </dgm:t>
    </dgm:pt>
    <dgm:pt modelId="{DE51F100-6914-4D15-BE13-1464C28953F6}" type="sibTrans" cxnId="{0A5A1DDC-5CD2-4C94-8DAB-77EACAB4C26D}">
      <dgm:prSet/>
      <dgm:spPr/>
      <dgm:t>
        <a:bodyPr/>
        <a:lstStyle/>
        <a:p>
          <a:endParaRPr lang="pt-BR"/>
        </a:p>
      </dgm:t>
    </dgm:pt>
    <dgm:pt modelId="{9A1FC9ED-D9BB-4265-A665-95C874A8AB37}">
      <dgm:prSet/>
      <dgm:spPr/>
      <dgm:t>
        <a:bodyPr/>
        <a:lstStyle/>
        <a:p>
          <a:pPr rtl="0"/>
          <a:r>
            <a:rPr lang="pt-BR"/>
            <a:t>Diferença Média Padronizada</a:t>
          </a:r>
        </a:p>
      </dgm:t>
    </dgm:pt>
    <dgm:pt modelId="{724AACBC-F0F3-4CFC-9E11-5549D77F7C8E}" type="parTrans" cxnId="{FF3FB66C-B302-4099-9C47-31C5D95D7B02}">
      <dgm:prSet/>
      <dgm:spPr/>
      <dgm:t>
        <a:bodyPr/>
        <a:lstStyle/>
        <a:p>
          <a:endParaRPr lang="pt-BR"/>
        </a:p>
      </dgm:t>
    </dgm:pt>
    <dgm:pt modelId="{2CA6D866-3915-4942-9FBE-8FA037FDA6AC}" type="sibTrans" cxnId="{FF3FB66C-B302-4099-9C47-31C5D95D7B02}">
      <dgm:prSet/>
      <dgm:spPr/>
      <dgm:t>
        <a:bodyPr/>
        <a:lstStyle/>
        <a:p>
          <a:endParaRPr lang="pt-BR"/>
        </a:p>
      </dgm:t>
    </dgm:pt>
    <dgm:pt modelId="{4CD8094B-A7C7-4389-9BA8-2E0CD0CA48A6}" type="pres">
      <dgm:prSet presAssocID="{F3681C83-54D2-4F49-B99F-3B3ADA0CAC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A528531-B1E2-4BE2-9309-4461EDC736D9}" type="pres">
      <dgm:prSet presAssocID="{9F493128-402D-4A6A-B285-09D6E5FB4A90}" presName="hierRoot1" presStyleCnt="0"/>
      <dgm:spPr/>
    </dgm:pt>
    <dgm:pt modelId="{043E977F-361D-4C68-90D0-055AA0BE38DA}" type="pres">
      <dgm:prSet presAssocID="{9F493128-402D-4A6A-B285-09D6E5FB4A90}" presName="composite" presStyleCnt="0"/>
      <dgm:spPr/>
    </dgm:pt>
    <dgm:pt modelId="{BA66BA47-E817-4868-A0BD-AC9E83593D7B}" type="pres">
      <dgm:prSet presAssocID="{9F493128-402D-4A6A-B285-09D6E5FB4A90}" presName="background" presStyleLbl="node0" presStyleIdx="0" presStyleCnt="1"/>
      <dgm:spPr/>
    </dgm:pt>
    <dgm:pt modelId="{219F2673-AD57-4F7B-80E8-246D98ED166B}" type="pres">
      <dgm:prSet presAssocID="{9F493128-402D-4A6A-B285-09D6E5FB4A9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E9A9431-C457-43D0-B6B9-A3C9BA2FF950}" type="pres">
      <dgm:prSet presAssocID="{9F493128-402D-4A6A-B285-09D6E5FB4A90}" presName="hierChild2" presStyleCnt="0"/>
      <dgm:spPr/>
    </dgm:pt>
    <dgm:pt modelId="{EEADB9C6-1751-467E-BA68-0BEFAA357092}" type="pres">
      <dgm:prSet presAssocID="{B263D5D8-BA58-4478-97D4-9C4307E80AA8}" presName="Name10" presStyleLbl="parChTrans1D2" presStyleIdx="0" presStyleCnt="2"/>
      <dgm:spPr/>
      <dgm:t>
        <a:bodyPr/>
        <a:lstStyle/>
        <a:p>
          <a:endParaRPr lang="pt-BR"/>
        </a:p>
      </dgm:t>
    </dgm:pt>
    <dgm:pt modelId="{35374096-2BE6-4035-B296-4D6F97AF73B4}" type="pres">
      <dgm:prSet presAssocID="{B24B5E7D-5FA3-4DE2-9EC9-446B8BE4D316}" presName="hierRoot2" presStyleCnt="0"/>
      <dgm:spPr/>
    </dgm:pt>
    <dgm:pt modelId="{F730C3F2-0E46-45B2-BF5E-9828128632DE}" type="pres">
      <dgm:prSet presAssocID="{B24B5E7D-5FA3-4DE2-9EC9-446B8BE4D316}" presName="composite2" presStyleCnt="0"/>
      <dgm:spPr/>
    </dgm:pt>
    <dgm:pt modelId="{B1266C51-2343-493C-9CDE-A45184DC2D4A}" type="pres">
      <dgm:prSet presAssocID="{B24B5E7D-5FA3-4DE2-9EC9-446B8BE4D316}" presName="background2" presStyleLbl="node2" presStyleIdx="0" presStyleCnt="2"/>
      <dgm:spPr/>
    </dgm:pt>
    <dgm:pt modelId="{96213BC5-47FA-4C39-BAA4-F9CA49C2F033}" type="pres">
      <dgm:prSet presAssocID="{B24B5E7D-5FA3-4DE2-9EC9-446B8BE4D31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4B0696-40EC-44F4-AF82-DAD22DA88EA8}" type="pres">
      <dgm:prSet presAssocID="{B24B5E7D-5FA3-4DE2-9EC9-446B8BE4D316}" presName="hierChild3" presStyleCnt="0"/>
      <dgm:spPr/>
    </dgm:pt>
    <dgm:pt modelId="{5B635727-7066-4CF7-8368-8B6C739B967F}" type="pres">
      <dgm:prSet presAssocID="{BF7A944B-C113-4EC7-9484-9F53DB54ACCD}" presName="Name17" presStyleLbl="parChTrans1D3" presStyleIdx="0" presStyleCnt="5"/>
      <dgm:spPr/>
      <dgm:t>
        <a:bodyPr/>
        <a:lstStyle/>
        <a:p>
          <a:endParaRPr lang="pt-BR"/>
        </a:p>
      </dgm:t>
    </dgm:pt>
    <dgm:pt modelId="{3B0B051C-AD15-4CEB-A381-9CC7FCFB0B43}" type="pres">
      <dgm:prSet presAssocID="{06DBC027-72D1-4D70-9DDA-7A7D86FA58FE}" presName="hierRoot3" presStyleCnt="0"/>
      <dgm:spPr/>
    </dgm:pt>
    <dgm:pt modelId="{E34260DC-99FF-42A4-BB1D-E8E2B753F79C}" type="pres">
      <dgm:prSet presAssocID="{06DBC027-72D1-4D70-9DDA-7A7D86FA58FE}" presName="composite3" presStyleCnt="0"/>
      <dgm:spPr/>
    </dgm:pt>
    <dgm:pt modelId="{D914539C-1C66-4F96-B3E5-E8AF63275610}" type="pres">
      <dgm:prSet presAssocID="{06DBC027-72D1-4D70-9DDA-7A7D86FA58FE}" presName="background3" presStyleLbl="node3" presStyleIdx="0" presStyleCnt="5"/>
      <dgm:spPr/>
    </dgm:pt>
    <dgm:pt modelId="{340A41E0-AE3A-42C3-978E-F231F584376F}" type="pres">
      <dgm:prSet presAssocID="{06DBC027-72D1-4D70-9DDA-7A7D86FA58FE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16EF5A-3280-4922-BF1F-8F4CC6D94B1C}" type="pres">
      <dgm:prSet presAssocID="{06DBC027-72D1-4D70-9DDA-7A7D86FA58FE}" presName="hierChild4" presStyleCnt="0"/>
      <dgm:spPr/>
    </dgm:pt>
    <dgm:pt modelId="{C5B57863-5ECD-4A9F-8DC9-602527989A89}" type="pres">
      <dgm:prSet presAssocID="{20DE3217-C8DC-4F7E-970A-E0E10F0F41EC}" presName="Name17" presStyleLbl="parChTrans1D3" presStyleIdx="1" presStyleCnt="5"/>
      <dgm:spPr/>
      <dgm:t>
        <a:bodyPr/>
        <a:lstStyle/>
        <a:p>
          <a:endParaRPr lang="pt-BR"/>
        </a:p>
      </dgm:t>
    </dgm:pt>
    <dgm:pt modelId="{6286B45E-2B5B-42A7-9F16-06B20D84A729}" type="pres">
      <dgm:prSet presAssocID="{2D373EC6-A6C0-42AA-9D7A-259A8EDA8147}" presName="hierRoot3" presStyleCnt="0"/>
      <dgm:spPr/>
    </dgm:pt>
    <dgm:pt modelId="{3961D14C-7783-4A88-84BE-8D0193B0178F}" type="pres">
      <dgm:prSet presAssocID="{2D373EC6-A6C0-42AA-9D7A-259A8EDA8147}" presName="composite3" presStyleCnt="0"/>
      <dgm:spPr/>
    </dgm:pt>
    <dgm:pt modelId="{CF678069-FC9E-4C90-B565-940BBA5C9137}" type="pres">
      <dgm:prSet presAssocID="{2D373EC6-A6C0-42AA-9D7A-259A8EDA8147}" presName="background3" presStyleLbl="node3" presStyleIdx="1" presStyleCnt="5"/>
      <dgm:spPr/>
    </dgm:pt>
    <dgm:pt modelId="{3FC6FDB0-9F0E-4047-A9FD-71B30025CEF6}" type="pres">
      <dgm:prSet presAssocID="{2D373EC6-A6C0-42AA-9D7A-259A8EDA8147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AD6058-712E-4394-B42A-7DDE76EAE9C5}" type="pres">
      <dgm:prSet presAssocID="{2D373EC6-A6C0-42AA-9D7A-259A8EDA8147}" presName="hierChild4" presStyleCnt="0"/>
      <dgm:spPr/>
    </dgm:pt>
    <dgm:pt modelId="{FA8C81FD-7BC6-4949-B62E-7532995F6292}" type="pres">
      <dgm:prSet presAssocID="{8E36E028-A5EC-432C-81D0-8196005FDC21}" presName="Name17" presStyleLbl="parChTrans1D3" presStyleIdx="2" presStyleCnt="5"/>
      <dgm:spPr/>
      <dgm:t>
        <a:bodyPr/>
        <a:lstStyle/>
        <a:p>
          <a:endParaRPr lang="pt-BR"/>
        </a:p>
      </dgm:t>
    </dgm:pt>
    <dgm:pt modelId="{0266A5A1-6EFD-4B0E-8808-94510A1A1B36}" type="pres">
      <dgm:prSet presAssocID="{747A4AA8-CB5F-47B9-8AE0-E7856460D795}" presName="hierRoot3" presStyleCnt="0"/>
      <dgm:spPr/>
    </dgm:pt>
    <dgm:pt modelId="{DB79D8AB-624D-4342-A55E-68697B863F71}" type="pres">
      <dgm:prSet presAssocID="{747A4AA8-CB5F-47B9-8AE0-E7856460D795}" presName="composite3" presStyleCnt="0"/>
      <dgm:spPr/>
    </dgm:pt>
    <dgm:pt modelId="{74FF817A-E9A6-4482-B05D-86666B115061}" type="pres">
      <dgm:prSet presAssocID="{747A4AA8-CB5F-47B9-8AE0-E7856460D795}" presName="background3" presStyleLbl="node3" presStyleIdx="2" presStyleCnt="5"/>
      <dgm:spPr/>
    </dgm:pt>
    <dgm:pt modelId="{14745320-878D-467E-B765-0621EAB215FA}" type="pres">
      <dgm:prSet presAssocID="{747A4AA8-CB5F-47B9-8AE0-E7856460D795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928A9D-5E56-41B5-9A68-BC5D1B822688}" type="pres">
      <dgm:prSet presAssocID="{747A4AA8-CB5F-47B9-8AE0-E7856460D795}" presName="hierChild4" presStyleCnt="0"/>
      <dgm:spPr/>
    </dgm:pt>
    <dgm:pt modelId="{F9130150-B591-4826-8021-413FE50141DF}" type="pres">
      <dgm:prSet presAssocID="{F5FAEB64-5B77-4F4B-932B-8D1D665A173C}" presName="Name10" presStyleLbl="parChTrans1D2" presStyleIdx="1" presStyleCnt="2"/>
      <dgm:spPr/>
      <dgm:t>
        <a:bodyPr/>
        <a:lstStyle/>
        <a:p>
          <a:endParaRPr lang="pt-BR"/>
        </a:p>
      </dgm:t>
    </dgm:pt>
    <dgm:pt modelId="{08D9A787-DE49-4A3C-9058-48412C92FF39}" type="pres">
      <dgm:prSet presAssocID="{01EE25B3-E8A1-4660-A377-DE6B5A799D7B}" presName="hierRoot2" presStyleCnt="0"/>
      <dgm:spPr/>
    </dgm:pt>
    <dgm:pt modelId="{B817E57D-CE2E-4B71-9CBC-A5B45F4B4320}" type="pres">
      <dgm:prSet presAssocID="{01EE25B3-E8A1-4660-A377-DE6B5A799D7B}" presName="composite2" presStyleCnt="0"/>
      <dgm:spPr/>
    </dgm:pt>
    <dgm:pt modelId="{09B119E9-21D0-4862-8F19-16C32E8F961F}" type="pres">
      <dgm:prSet presAssocID="{01EE25B3-E8A1-4660-A377-DE6B5A799D7B}" presName="background2" presStyleLbl="node2" presStyleIdx="1" presStyleCnt="2"/>
      <dgm:spPr/>
    </dgm:pt>
    <dgm:pt modelId="{831E9BDD-0AE3-46AF-B559-3613FBDD5D10}" type="pres">
      <dgm:prSet presAssocID="{01EE25B3-E8A1-4660-A377-DE6B5A799D7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93DB12-A508-4C53-AD72-424C48311326}" type="pres">
      <dgm:prSet presAssocID="{01EE25B3-E8A1-4660-A377-DE6B5A799D7B}" presName="hierChild3" presStyleCnt="0"/>
      <dgm:spPr/>
    </dgm:pt>
    <dgm:pt modelId="{D3499695-4875-4F8B-A948-D33F0ED8591B}" type="pres">
      <dgm:prSet presAssocID="{27C7408F-4E23-42B2-AE90-7C968D50AC96}" presName="Name17" presStyleLbl="parChTrans1D3" presStyleIdx="3" presStyleCnt="5"/>
      <dgm:spPr/>
      <dgm:t>
        <a:bodyPr/>
        <a:lstStyle/>
        <a:p>
          <a:endParaRPr lang="pt-BR"/>
        </a:p>
      </dgm:t>
    </dgm:pt>
    <dgm:pt modelId="{E74A6D40-971C-42F9-B709-ECF88BE22B18}" type="pres">
      <dgm:prSet presAssocID="{2082A031-84E3-453F-B696-FD04942FCDBD}" presName="hierRoot3" presStyleCnt="0"/>
      <dgm:spPr/>
    </dgm:pt>
    <dgm:pt modelId="{42CA65FD-C362-4446-9E22-A5E47AF281EF}" type="pres">
      <dgm:prSet presAssocID="{2082A031-84E3-453F-B696-FD04942FCDBD}" presName="composite3" presStyleCnt="0"/>
      <dgm:spPr/>
    </dgm:pt>
    <dgm:pt modelId="{DA5B00DA-00B9-411C-8FAC-63AF06776429}" type="pres">
      <dgm:prSet presAssocID="{2082A031-84E3-453F-B696-FD04942FCDBD}" presName="background3" presStyleLbl="node3" presStyleIdx="3" presStyleCnt="5"/>
      <dgm:spPr/>
    </dgm:pt>
    <dgm:pt modelId="{5F85DA6B-D2D0-41FE-89F5-A8D025ECC565}" type="pres">
      <dgm:prSet presAssocID="{2082A031-84E3-453F-B696-FD04942FCDB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F21AF76-8600-48B1-A297-51AD625F4FCB}" type="pres">
      <dgm:prSet presAssocID="{2082A031-84E3-453F-B696-FD04942FCDBD}" presName="hierChild4" presStyleCnt="0"/>
      <dgm:spPr/>
    </dgm:pt>
    <dgm:pt modelId="{FA09AAB5-A955-462A-B943-269A01F56C46}" type="pres">
      <dgm:prSet presAssocID="{724AACBC-F0F3-4CFC-9E11-5549D77F7C8E}" presName="Name17" presStyleLbl="parChTrans1D3" presStyleIdx="4" presStyleCnt="5"/>
      <dgm:spPr/>
      <dgm:t>
        <a:bodyPr/>
        <a:lstStyle/>
        <a:p>
          <a:endParaRPr lang="pt-BR"/>
        </a:p>
      </dgm:t>
    </dgm:pt>
    <dgm:pt modelId="{CBD6E7F8-F08A-46C8-A150-9A3963495FFD}" type="pres">
      <dgm:prSet presAssocID="{9A1FC9ED-D9BB-4265-A665-95C874A8AB37}" presName="hierRoot3" presStyleCnt="0"/>
      <dgm:spPr/>
    </dgm:pt>
    <dgm:pt modelId="{9E61CB77-2390-4212-855B-F369FF654A56}" type="pres">
      <dgm:prSet presAssocID="{9A1FC9ED-D9BB-4265-A665-95C874A8AB37}" presName="composite3" presStyleCnt="0"/>
      <dgm:spPr/>
    </dgm:pt>
    <dgm:pt modelId="{14FDEDB4-C104-485B-9ACD-BDB5EB437342}" type="pres">
      <dgm:prSet presAssocID="{9A1FC9ED-D9BB-4265-A665-95C874A8AB37}" presName="background3" presStyleLbl="node3" presStyleIdx="4" presStyleCnt="5"/>
      <dgm:spPr/>
    </dgm:pt>
    <dgm:pt modelId="{1876AF68-4C43-4EC9-AD2E-C02A6886CA26}" type="pres">
      <dgm:prSet presAssocID="{9A1FC9ED-D9BB-4265-A665-95C874A8AB3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0141A7-82A7-4F94-8A4C-E827C99B6203}" type="pres">
      <dgm:prSet presAssocID="{9A1FC9ED-D9BB-4265-A665-95C874A8AB37}" presName="hierChild4" presStyleCnt="0"/>
      <dgm:spPr/>
    </dgm:pt>
  </dgm:ptLst>
  <dgm:cxnLst>
    <dgm:cxn modelId="{AC58CF90-E87A-4631-A4D5-925DD1050906}" type="presOf" srcId="{2D373EC6-A6C0-42AA-9D7A-259A8EDA8147}" destId="{3FC6FDB0-9F0E-4047-A9FD-71B30025CEF6}" srcOrd="0" destOrd="0" presId="urn:microsoft.com/office/officeart/2005/8/layout/hierarchy1"/>
    <dgm:cxn modelId="{987A8511-C3F4-44DC-9F63-12F8758A3D5D}" type="presOf" srcId="{2082A031-84E3-453F-B696-FD04942FCDBD}" destId="{5F85DA6B-D2D0-41FE-89F5-A8D025ECC565}" srcOrd="0" destOrd="0" presId="urn:microsoft.com/office/officeart/2005/8/layout/hierarchy1"/>
    <dgm:cxn modelId="{EC54C494-0BF9-41F5-9D99-D713AAE8FB56}" type="presOf" srcId="{B263D5D8-BA58-4478-97D4-9C4307E80AA8}" destId="{EEADB9C6-1751-467E-BA68-0BEFAA357092}" srcOrd="0" destOrd="0" presId="urn:microsoft.com/office/officeart/2005/8/layout/hierarchy1"/>
    <dgm:cxn modelId="{92C44131-15C2-447D-B580-96F0D3238A3A}" type="presOf" srcId="{F3681C83-54D2-4F49-B99F-3B3ADA0CACEB}" destId="{4CD8094B-A7C7-4389-9BA8-2E0CD0CA48A6}" srcOrd="0" destOrd="0" presId="urn:microsoft.com/office/officeart/2005/8/layout/hierarchy1"/>
    <dgm:cxn modelId="{0A5A1DDC-5CD2-4C94-8DAB-77EACAB4C26D}" srcId="{01EE25B3-E8A1-4660-A377-DE6B5A799D7B}" destId="{2082A031-84E3-453F-B696-FD04942FCDBD}" srcOrd="0" destOrd="0" parTransId="{27C7408F-4E23-42B2-AE90-7C968D50AC96}" sibTransId="{DE51F100-6914-4D15-BE13-1464C28953F6}"/>
    <dgm:cxn modelId="{C9C4F305-630F-4764-BEF7-FE94F16AEC18}" srcId="{B24B5E7D-5FA3-4DE2-9EC9-446B8BE4D316}" destId="{747A4AA8-CB5F-47B9-8AE0-E7856460D795}" srcOrd="2" destOrd="0" parTransId="{8E36E028-A5EC-432C-81D0-8196005FDC21}" sibTransId="{7CBAFE04-895C-42FD-B80A-8FEC4F342BA5}"/>
    <dgm:cxn modelId="{8B93CB73-4A4A-4F91-975E-13A00F4B1280}" type="presOf" srcId="{724AACBC-F0F3-4CFC-9E11-5549D77F7C8E}" destId="{FA09AAB5-A955-462A-B943-269A01F56C46}" srcOrd="0" destOrd="0" presId="urn:microsoft.com/office/officeart/2005/8/layout/hierarchy1"/>
    <dgm:cxn modelId="{63DC50FA-F6BD-44E9-A4F6-0024A8302EF3}" type="presOf" srcId="{B24B5E7D-5FA3-4DE2-9EC9-446B8BE4D316}" destId="{96213BC5-47FA-4C39-BAA4-F9CA49C2F033}" srcOrd="0" destOrd="0" presId="urn:microsoft.com/office/officeart/2005/8/layout/hierarchy1"/>
    <dgm:cxn modelId="{2C4B7565-DBDB-40DE-BB51-787CFC13D391}" type="presOf" srcId="{27C7408F-4E23-42B2-AE90-7C968D50AC96}" destId="{D3499695-4875-4F8B-A948-D33F0ED8591B}" srcOrd="0" destOrd="0" presId="urn:microsoft.com/office/officeart/2005/8/layout/hierarchy1"/>
    <dgm:cxn modelId="{5922DF5A-3136-4C0E-9CB1-5C6A3222F87B}" type="presOf" srcId="{20DE3217-C8DC-4F7E-970A-E0E10F0F41EC}" destId="{C5B57863-5ECD-4A9F-8DC9-602527989A89}" srcOrd="0" destOrd="0" presId="urn:microsoft.com/office/officeart/2005/8/layout/hierarchy1"/>
    <dgm:cxn modelId="{7BCBF867-5A07-4DA0-AC1E-934EE925A49F}" srcId="{F3681C83-54D2-4F49-B99F-3B3ADA0CACEB}" destId="{9F493128-402D-4A6A-B285-09D6E5FB4A90}" srcOrd="0" destOrd="0" parTransId="{E0BA71D1-CB22-4EFE-A4E5-EBFC8CE0ED80}" sibTransId="{C9193A52-146E-477E-9DE3-C7B33F65E3D9}"/>
    <dgm:cxn modelId="{54B5903D-19AF-4761-B5FA-7F9E20241107}" srcId="{9F493128-402D-4A6A-B285-09D6E5FB4A90}" destId="{01EE25B3-E8A1-4660-A377-DE6B5A799D7B}" srcOrd="1" destOrd="0" parTransId="{F5FAEB64-5B77-4F4B-932B-8D1D665A173C}" sibTransId="{76904C99-7C93-4B90-8E45-F5DE8A4ABAD4}"/>
    <dgm:cxn modelId="{A1EB70F1-EEB5-4DF5-B777-4C2074770B09}" type="presOf" srcId="{BF7A944B-C113-4EC7-9484-9F53DB54ACCD}" destId="{5B635727-7066-4CF7-8368-8B6C739B967F}" srcOrd="0" destOrd="0" presId="urn:microsoft.com/office/officeart/2005/8/layout/hierarchy1"/>
    <dgm:cxn modelId="{7E86E481-E1BC-484C-B85F-2AAA1B0F8A2B}" type="presOf" srcId="{06DBC027-72D1-4D70-9DDA-7A7D86FA58FE}" destId="{340A41E0-AE3A-42C3-978E-F231F584376F}" srcOrd="0" destOrd="0" presId="urn:microsoft.com/office/officeart/2005/8/layout/hierarchy1"/>
    <dgm:cxn modelId="{85FF4E32-E5F2-497F-BD24-DCE0EB6FABF1}" srcId="{B24B5E7D-5FA3-4DE2-9EC9-446B8BE4D316}" destId="{2D373EC6-A6C0-42AA-9D7A-259A8EDA8147}" srcOrd="1" destOrd="0" parTransId="{20DE3217-C8DC-4F7E-970A-E0E10F0F41EC}" sibTransId="{BD72775A-A42C-4727-BC75-61459D7B81D3}"/>
    <dgm:cxn modelId="{3F06A225-3EA0-481F-9F5D-939183956B93}" type="presOf" srcId="{F5FAEB64-5B77-4F4B-932B-8D1D665A173C}" destId="{F9130150-B591-4826-8021-413FE50141DF}" srcOrd="0" destOrd="0" presId="urn:microsoft.com/office/officeart/2005/8/layout/hierarchy1"/>
    <dgm:cxn modelId="{2657287C-0F86-4B40-B927-C625678F8DAC}" srcId="{9F493128-402D-4A6A-B285-09D6E5FB4A90}" destId="{B24B5E7D-5FA3-4DE2-9EC9-446B8BE4D316}" srcOrd="0" destOrd="0" parTransId="{B263D5D8-BA58-4478-97D4-9C4307E80AA8}" sibTransId="{FC36CD1A-77F8-4211-BD19-ECD13283D7A8}"/>
    <dgm:cxn modelId="{611589CF-A151-4C17-96BB-D0DFF7EB3D27}" type="presOf" srcId="{9F493128-402D-4A6A-B285-09D6E5FB4A90}" destId="{219F2673-AD57-4F7B-80E8-246D98ED166B}" srcOrd="0" destOrd="0" presId="urn:microsoft.com/office/officeart/2005/8/layout/hierarchy1"/>
    <dgm:cxn modelId="{2560CD9D-FDB0-4DAC-8696-8F22F750D594}" type="presOf" srcId="{747A4AA8-CB5F-47B9-8AE0-E7856460D795}" destId="{14745320-878D-467E-B765-0621EAB215FA}" srcOrd="0" destOrd="0" presId="urn:microsoft.com/office/officeart/2005/8/layout/hierarchy1"/>
    <dgm:cxn modelId="{B6928699-4186-4668-AC40-D66E8D564EA0}" type="presOf" srcId="{9A1FC9ED-D9BB-4265-A665-95C874A8AB37}" destId="{1876AF68-4C43-4EC9-AD2E-C02A6886CA26}" srcOrd="0" destOrd="0" presId="urn:microsoft.com/office/officeart/2005/8/layout/hierarchy1"/>
    <dgm:cxn modelId="{52F08F2D-3937-49CC-87A7-0CCAA6A7C12F}" type="presOf" srcId="{01EE25B3-E8A1-4660-A377-DE6B5A799D7B}" destId="{831E9BDD-0AE3-46AF-B559-3613FBDD5D10}" srcOrd="0" destOrd="0" presId="urn:microsoft.com/office/officeart/2005/8/layout/hierarchy1"/>
    <dgm:cxn modelId="{FF3FB66C-B302-4099-9C47-31C5D95D7B02}" srcId="{01EE25B3-E8A1-4660-A377-DE6B5A799D7B}" destId="{9A1FC9ED-D9BB-4265-A665-95C874A8AB37}" srcOrd="1" destOrd="0" parTransId="{724AACBC-F0F3-4CFC-9E11-5549D77F7C8E}" sibTransId="{2CA6D866-3915-4942-9FBE-8FA037FDA6AC}"/>
    <dgm:cxn modelId="{5F3D4867-65AD-4E4F-A8B9-8780B7939F3A}" type="presOf" srcId="{8E36E028-A5EC-432C-81D0-8196005FDC21}" destId="{FA8C81FD-7BC6-4949-B62E-7532995F6292}" srcOrd="0" destOrd="0" presId="urn:microsoft.com/office/officeart/2005/8/layout/hierarchy1"/>
    <dgm:cxn modelId="{355AA32F-55FA-495C-866A-71DF36418396}" srcId="{B24B5E7D-5FA3-4DE2-9EC9-446B8BE4D316}" destId="{06DBC027-72D1-4D70-9DDA-7A7D86FA58FE}" srcOrd="0" destOrd="0" parTransId="{BF7A944B-C113-4EC7-9484-9F53DB54ACCD}" sibTransId="{2EFA5452-170B-4C62-A783-CF04C8DF4DB5}"/>
    <dgm:cxn modelId="{6065F806-47A3-4027-92D3-405C54AB4D3F}" type="presParOf" srcId="{4CD8094B-A7C7-4389-9BA8-2E0CD0CA48A6}" destId="{6A528531-B1E2-4BE2-9309-4461EDC736D9}" srcOrd="0" destOrd="0" presId="urn:microsoft.com/office/officeart/2005/8/layout/hierarchy1"/>
    <dgm:cxn modelId="{D49F2496-5623-4BAD-B970-0102DC15D79D}" type="presParOf" srcId="{6A528531-B1E2-4BE2-9309-4461EDC736D9}" destId="{043E977F-361D-4C68-90D0-055AA0BE38DA}" srcOrd="0" destOrd="0" presId="urn:microsoft.com/office/officeart/2005/8/layout/hierarchy1"/>
    <dgm:cxn modelId="{2830811D-C154-4FBB-BAEC-60CCBFAD5FDD}" type="presParOf" srcId="{043E977F-361D-4C68-90D0-055AA0BE38DA}" destId="{BA66BA47-E817-4868-A0BD-AC9E83593D7B}" srcOrd="0" destOrd="0" presId="urn:microsoft.com/office/officeart/2005/8/layout/hierarchy1"/>
    <dgm:cxn modelId="{CDC991CA-4748-491E-B761-CD2BB6599D65}" type="presParOf" srcId="{043E977F-361D-4C68-90D0-055AA0BE38DA}" destId="{219F2673-AD57-4F7B-80E8-246D98ED166B}" srcOrd="1" destOrd="0" presId="urn:microsoft.com/office/officeart/2005/8/layout/hierarchy1"/>
    <dgm:cxn modelId="{BB8D15EB-AFAD-4DED-BAFE-3A4EB4291037}" type="presParOf" srcId="{6A528531-B1E2-4BE2-9309-4461EDC736D9}" destId="{8E9A9431-C457-43D0-B6B9-A3C9BA2FF950}" srcOrd="1" destOrd="0" presId="urn:microsoft.com/office/officeart/2005/8/layout/hierarchy1"/>
    <dgm:cxn modelId="{3B022121-53C9-4594-A750-04B2A9CE6FA8}" type="presParOf" srcId="{8E9A9431-C457-43D0-B6B9-A3C9BA2FF950}" destId="{EEADB9C6-1751-467E-BA68-0BEFAA357092}" srcOrd="0" destOrd="0" presId="urn:microsoft.com/office/officeart/2005/8/layout/hierarchy1"/>
    <dgm:cxn modelId="{512A0356-7524-4D7B-84C0-1FDC1B60C6C1}" type="presParOf" srcId="{8E9A9431-C457-43D0-B6B9-A3C9BA2FF950}" destId="{35374096-2BE6-4035-B296-4D6F97AF73B4}" srcOrd="1" destOrd="0" presId="urn:microsoft.com/office/officeart/2005/8/layout/hierarchy1"/>
    <dgm:cxn modelId="{AC3E4850-B82B-4A94-BD6B-23894AC13FED}" type="presParOf" srcId="{35374096-2BE6-4035-B296-4D6F97AF73B4}" destId="{F730C3F2-0E46-45B2-BF5E-9828128632DE}" srcOrd="0" destOrd="0" presId="urn:microsoft.com/office/officeart/2005/8/layout/hierarchy1"/>
    <dgm:cxn modelId="{9F30603F-5B11-4F9E-AEBA-F4A19F991281}" type="presParOf" srcId="{F730C3F2-0E46-45B2-BF5E-9828128632DE}" destId="{B1266C51-2343-493C-9CDE-A45184DC2D4A}" srcOrd="0" destOrd="0" presId="urn:microsoft.com/office/officeart/2005/8/layout/hierarchy1"/>
    <dgm:cxn modelId="{92BF786D-A1D4-4CD2-B903-F7D8FD688EE0}" type="presParOf" srcId="{F730C3F2-0E46-45B2-BF5E-9828128632DE}" destId="{96213BC5-47FA-4C39-BAA4-F9CA49C2F033}" srcOrd="1" destOrd="0" presId="urn:microsoft.com/office/officeart/2005/8/layout/hierarchy1"/>
    <dgm:cxn modelId="{258D4D58-D160-4F12-89AA-DA3D933F8912}" type="presParOf" srcId="{35374096-2BE6-4035-B296-4D6F97AF73B4}" destId="{5D4B0696-40EC-44F4-AF82-DAD22DA88EA8}" srcOrd="1" destOrd="0" presId="urn:microsoft.com/office/officeart/2005/8/layout/hierarchy1"/>
    <dgm:cxn modelId="{8C0A676A-6E95-4E51-878A-38A9BA34CFDF}" type="presParOf" srcId="{5D4B0696-40EC-44F4-AF82-DAD22DA88EA8}" destId="{5B635727-7066-4CF7-8368-8B6C739B967F}" srcOrd="0" destOrd="0" presId="urn:microsoft.com/office/officeart/2005/8/layout/hierarchy1"/>
    <dgm:cxn modelId="{781EC74E-3016-4FE4-BB0D-AF0CB5D53F80}" type="presParOf" srcId="{5D4B0696-40EC-44F4-AF82-DAD22DA88EA8}" destId="{3B0B051C-AD15-4CEB-A381-9CC7FCFB0B43}" srcOrd="1" destOrd="0" presId="urn:microsoft.com/office/officeart/2005/8/layout/hierarchy1"/>
    <dgm:cxn modelId="{5574DAC3-010B-4504-AE6F-0A33F3FAAA39}" type="presParOf" srcId="{3B0B051C-AD15-4CEB-A381-9CC7FCFB0B43}" destId="{E34260DC-99FF-42A4-BB1D-E8E2B753F79C}" srcOrd="0" destOrd="0" presId="urn:microsoft.com/office/officeart/2005/8/layout/hierarchy1"/>
    <dgm:cxn modelId="{68BD63E1-5D7E-4F82-9E27-2CBEBE4F2240}" type="presParOf" srcId="{E34260DC-99FF-42A4-BB1D-E8E2B753F79C}" destId="{D914539C-1C66-4F96-B3E5-E8AF63275610}" srcOrd="0" destOrd="0" presId="urn:microsoft.com/office/officeart/2005/8/layout/hierarchy1"/>
    <dgm:cxn modelId="{79FABD54-39AA-48D3-82BA-0A5AA01072E1}" type="presParOf" srcId="{E34260DC-99FF-42A4-BB1D-E8E2B753F79C}" destId="{340A41E0-AE3A-42C3-978E-F231F584376F}" srcOrd="1" destOrd="0" presId="urn:microsoft.com/office/officeart/2005/8/layout/hierarchy1"/>
    <dgm:cxn modelId="{10C0C326-323F-4555-B878-8B119C8C8157}" type="presParOf" srcId="{3B0B051C-AD15-4CEB-A381-9CC7FCFB0B43}" destId="{6316EF5A-3280-4922-BF1F-8F4CC6D94B1C}" srcOrd="1" destOrd="0" presId="urn:microsoft.com/office/officeart/2005/8/layout/hierarchy1"/>
    <dgm:cxn modelId="{9E0F7058-DA82-4747-B9B1-8CA9DDF5F522}" type="presParOf" srcId="{5D4B0696-40EC-44F4-AF82-DAD22DA88EA8}" destId="{C5B57863-5ECD-4A9F-8DC9-602527989A89}" srcOrd="2" destOrd="0" presId="urn:microsoft.com/office/officeart/2005/8/layout/hierarchy1"/>
    <dgm:cxn modelId="{C808210E-BB68-43A1-A804-79B86152C4D0}" type="presParOf" srcId="{5D4B0696-40EC-44F4-AF82-DAD22DA88EA8}" destId="{6286B45E-2B5B-42A7-9F16-06B20D84A729}" srcOrd="3" destOrd="0" presId="urn:microsoft.com/office/officeart/2005/8/layout/hierarchy1"/>
    <dgm:cxn modelId="{14349F28-B8AE-4C76-9BBB-06B6CC67DA47}" type="presParOf" srcId="{6286B45E-2B5B-42A7-9F16-06B20D84A729}" destId="{3961D14C-7783-4A88-84BE-8D0193B0178F}" srcOrd="0" destOrd="0" presId="urn:microsoft.com/office/officeart/2005/8/layout/hierarchy1"/>
    <dgm:cxn modelId="{290ABA82-7ADE-4A09-ABB3-63C38E744E72}" type="presParOf" srcId="{3961D14C-7783-4A88-84BE-8D0193B0178F}" destId="{CF678069-FC9E-4C90-B565-940BBA5C9137}" srcOrd="0" destOrd="0" presId="urn:microsoft.com/office/officeart/2005/8/layout/hierarchy1"/>
    <dgm:cxn modelId="{7430AE7C-D9BF-41D0-9821-02DCF93E718B}" type="presParOf" srcId="{3961D14C-7783-4A88-84BE-8D0193B0178F}" destId="{3FC6FDB0-9F0E-4047-A9FD-71B30025CEF6}" srcOrd="1" destOrd="0" presId="urn:microsoft.com/office/officeart/2005/8/layout/hierarchy1"/>
    <dgm:cxn modelId="{EC7DB1E0-4989-4AFB-A34E-800AC3CD9D36}" type="presParOf" srcId="{6286B45E-2B5B-42A7-9F16-06B20D84A729}" destId="{A6AD6058-712E-4394-B42A-7DDE76EAE9C5}" srcOrd="1" destOrd="0" presId="urn:microsoft.com/office/officeart/2005/8/layout/hierarchy1"/>
    <dgm:cxn modelId="{273CE527-D56E-4C89-B080-46A6BC69FCB3}" type="presParOf" srcId="{5D4B0696-40EC-44F4-AF82-DAD22DA88EA8}" destId="{FA8C81FD-7BC6-4949-B62E-7532995F6292}" srcOrd="4" destOrd="0" presId="urn:microsoft.com/office/officeart/2005/8/layout/hierarchy1"/>
    <dgm:cxn modelId="{BF828641-77D4-4B41-9D9E-6F588F33FBA0}" type="presParOf" srcId="{5D4B0696-40EC-44F4-AF82-DAD22DA88EA8}" destId="{0266A5A1-6EFD-4B0E-8808-94510A1A1B36}" srcOrd="5" destOrd="0" presId="urn:microsoft.com/office/officeart/2005/8/layout/hierarchy1"/>
    <dgm:cxn modelId="{50AF8E97-86E6-4E69-A32D-1AE98B3DE29D}" type="presParOf" srcId="{0266A5A1-6EFD-4B0E-8808-94510A1A1B36}" destId="{DB79D8AB-624D-4342-A55E-68697B863F71}" srcOrd="0" destOrd="0" presId="urn:microsoft.com/office/officeart/2005/8/layout/hierarchy1"/>
    <dgm:cxn modelId="{847E2E40-797C-46DA-8B45-4FE6C304ABE5}" type="presParOf" srcId="{DB79D8AB-624D-4342-A55E-68697B863F71}" destId="{74FF817A-E9A6-4482-B05D-86666B115061}" srcOrd="0" destOrd="0" presId="urn:microsoft.com/office/officeart/2005/8/layout/hierarchy1"/>
    <dgm:cxn modelId="{0F45A95E-794C-4892-88D0-D7AB69C4651C}" type="presParOf" srcId="{DB79D8AB-624D-4342-A55E-68697B863F71}" destId="{14745320-878D-467E-B765-0621EAB215FA}" srcOrd="1" destOrd="0" presId="urn:microsoft.com/office/officeart/2005/8/layout/hierarchy1"/>
    <dgm:cxn modelId="{2EF04DD0-5125-4430-A4A2-F2534309540A}" type="presParOf" srcId="{0266A5A1-6EFD-4B0E-8808-94510A1A1B36}" destId="{57928A9D-5E56-41B5-9A68-BC5D1B822688}" srcOrd="1" destOrd="0" presId="urn:microsoft.com/office/officeart/2005/8/layout/hierarchy1"/>
    <dgm:cxn modelId="{18F2B174-AB1D-4447-A987-9748B2392AD2}" type="presParOf" srcId="{8E9A9431-C457-43D0-B6B9-A3C9BA2FF950}" destId="{F9130150-B591-4826-8021-413FE50141DF}" srcOrd="2" destOrd="0" presId="urn:microsoft.com/office/officeart/2005/8/layout/hierarchy1"/>
    <dgm:cxn modelId="{A9334A53-16A0-4465-8E2C-9112665A6031}" type="presParOf" srcId="{8E9A9431-C457-43D0-B6B9-A3C9BA2FF950}" destId="{08D9A787-DE49-4A3C-9058-48412C92FF39}" srcOrd="3" destOrd="0" presId="urn:microsoft.com/office/officeart/2005/8/layout/hierarchy1"/>
    <dgm:cxn modelId="{7C976E39-007E-47AA-B6C2-7AB0A8EDA03A}" type="presParOf" srcId="{08D9A787-DE49-4A3C-9058-48412C92FF39}" destId="{B817E57D-CE2E-4B71-9CBC-A5B45F4B4320}" srcOrd="0" destOrd="0" presId="urn:microsoft.com/office/officeart/2005/8/layout/hierarchy1"/>
    <dgm:cxn modelId="{CA844F31-379C-4385-A41C-8632778E6D5F}" type="presParOf" srcId="{B817E57D-CE2E-4B71-9CBC-A5B45F4B4320}" destId="{09B119E9-21D0-4862-8F19-16C32E8F961F}" srcOrd="0" destOrd="0" presId="urn:microsoft.com/office/officeart/2005/8/layout/hierarchy1"/>
    <dgm:cxn modelId="{82D110FD-3BE6-419C-92C4-B95262E59D92}" type="presParOf" srcId="{B817E57D-CE2E-4B71-9CBC-A5B45F4B4320}" destId="{831E9BDD-0AE3-46AF-B559-3613FBDD5D10}" srcOrd="1" destOrd="0" presId="urn:microsoft.com/office/officeart/2005/8/layout/hierarchy1"/>
    <dgm:cxn modelId="{18D0CACF-23D8-4DC3-8AD4-B1C067DC6BA2}" type="presParOf" srcId="{08D9A787-DE49-4A3C-9058-48412C92FF39}" destId="{AB93DB12-A508-4C53-AD72-424C48311326}" srcOrd="1" destOrd="0" presId="urn:microsoft.com/office/officeart/2005/8/layout/hierarchy1"/>
    <dgm:cxn modelId="{6C23BD5A-BCD6-492E-B876-D4DEF324358F}" type="presParOf" srcId="{AB93DB12-A508-4C53-AD72-424C48311326}" destId="{D3499695-4875-4F8B-A948-D33F0ED8591B}" srcOrd="0" destOrd="0" presId="urn:microsoft.com/office/officeart/2005/8/layout/hierarchy1"/>
    <dgm:cxn modelId="{6963B3F5-D2AF-4542-AD3C-5FB3B115A27F}" type="presParOf" srcId="{AB93DB12-A508-4C53-AD72-424C48311326}" destId="{E74A6D40-971C-42F9-B709-ECF88BE22B18}" srcOrd="1" destOrd="0" presId="urn:microsoft.com/office/officeart/2005/8/layout/hierarchy1"/>
    <dgm:cxn modelId="{45E96F41-1373-4ACA-9A94-CA100BAD7EC0}" type="presParOf" srcId="{E74A6D40-971C-42F9-B709-ECF88BE22B18}" destId="{42CA65FD-C362-4446-9E22-A5E47AF281EF}" srcOrd="0" destOrd="0" presId="urn:microsoft.com/office/officeart/2005/8/layout/hierarchy1"/>
    <dgm:cxn modelId="{30897A57-E24D-458E-9C38-83C2801E9868}" type="presParOf" srcId="{42CA65FD-C362-4446-9E22-A5E47AF281EF}" destId="{DA5B00DA-00B9-411C-8FAC-63AF06776429}" srcOrd="0" destOrd="0" presId="urn:microsoft.com/office/officeart/2005/8/layout/hierarchy1"/>
    <dgm:cxn modelId="{0757F47D-745C-4A42-BFB6-C5B2AED10B7C}" type="presParOf" srcId="{42CA65FD-C362-4446-9E22-A5E47AF281EF}" destId="{5F85DA6B-D2D0-41FE-89F5-A8D025ECC565}" srcOrd="1" destOrd="0" presId="urn:microsoft.com/office/officeart/2005/8/layout/hierarchy1"/>
    <dgm:cxn modelId="{783A252A-7CA2-4607-AD91-236EA8352004}" type="presParOf" srcId="{E74A6D40-971C-42F9-B709-ECF88BE22B18}" destId="{4F21AF76-8600-48B1-A297-51AD625F4FCB}" srcOrd="1" destOrd="0" presId="urn:microsoft.com/office/officeart/2005/8/layout/hierarchy1"/>
    <dgm:cxn modelId="{6CB98EF0-85C9-4422-9F6A-4308A1902DE0}" type="presParOf" srcId="{AB93DB12-A508-4C53-AD72-424C48311326}" destId="{FA09AAB5-A955-462A-B943-269A01F56C46}" srcOrd="2" destOrd="0" presId="urn:microsoft.com/office/officeart/2005/8/layout/hierarchy1"/>
    <dgm:cxn modelId="{2FE1B7AF-5B64-4D14-86BF-F6BAFF672906}" type="presParOf" srcId="{AB93DB12-A508-4C53-AD72-424C48311326}" destId="{CBD6E7F8-F08A-46C8-A150-9A3963495FFD}" srcOrd="3" destOrd="0" presId="urn:microsoft.com/office/officeart/2005/8/layout/hierarchy1"/>
    <dgm:cxn modelId="{00B00A50-2B74-405E-83CF-46D757A0DC5C}" type="presParOf" srcId="{CBD6E7F8-F08A-46C8-A150-9A3963495FFD}" destId="{9E61CB77-2390-4212-855B-F369FF654A56}" srcOrd="0" destOrd="0" presId="urn:microsoft.com/office/officeart/2005/8/layout/hierarchy1"/>
    <dgm:cxn modelId="{98B6A22F-44B6-4A54-BD8B-4C0E626DEF9B}" type="presParOf" srcId="{9E61CB77-2390-4212-855B-F369FF654A56}" destId="{14FDEDB4-C104-485B-9ACD-BDB5EB437342}" srcOrd="0" destOrd="0" presId="urn:microsoft.com/office/officeart/2005/8/layout/hierarchy1"/>
    <dgm:cxn modelId="{B924B65A-2A05-481C-A89E-7FAE149676F5}" type="presParOf" srcId="{9E61CB77-2390-4212-855B-F369FF654A56}" destId="{1876AF68-4C43-4EC9-AD2E-C02A6886CA26}" srcOrd="1" destOrd="0" presId="urn:microsoft.com/office/officeart/2005/8/layout/hierarchy1"/>
    <dgm:cxn modelId="{E3EEBCD6-AA0C-4E33-BB34-FB2A745AFE5D}" type="presParOf" srcId="{CBD6E7F8-F08A-46C8-A150-9A3963495FFD}" destId="{7E0141A7-82A7-4F94-8A4C-E827C99B62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6E21C-76F3-4173-8DB7-B170D6DAFF96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8423A-9D1B-4B43-B92B-5139CD7EDA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95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C1C4D1-6A8D-4C51-BFCF-A10A4D183088}" type="datetimeFigureOut">
              <a:rPr lang="pt-BR" smtClean="0"/>
              <a:pPr/>
              <a:t>17/09/2018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1C54F7-C20A-4AC1-A695-7CB81F630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600200"/>
          </a:xfrm>
        </p:spPr>
        <p:txBody>
          <a:bodyPr/>
          <a:lstStyle/>
          <a:p>
            <a:r>
              <a:rPr lang="pt-BR" dirty="0"/>
              <a:t>LUCIANA OLIVEIRA RANGEL PINHEIRO</a:t>
            </a:r>
          </a:p>
          <a:p>
            <a:r>
              <a:rPr lang="pt-BR" dirty="0"/>
              <a:t>MANUELA FERNANDES  DE ALMEIDA MELLO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598935"/>
            <a:ext cx="8229600" cy="1470025"/>
          </a:xfrm>
        </p:spPr>
        <p:txBody>
          <a:bodyPr/>
          <a:lstStyle/>
          <a:p>
            <a:r>
              <a:rPr lang="pt-BR" dirty="0"/>
              <a:t>REVISÃO SISTEMÁTICA / METANÁLISE</a:t>
            </a:r>
          </a:p>
        </p:txBody>
      </p:sp>
    </p:spTree>
    <p:extLst>
      <p:ext uri="{BB962C8B-B14F-4D97-AF65-F5344CB8AC3E}">
        <p14:creationId xmlns:p14="http://schemas.microsoft.com/office/powerpoint/2010/main" val="198647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Ampla x restrita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Ampla 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/>
              <a:t>Restrita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O uso de recursos não farmacológicos diminui a dor no parto?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uso do TENS no trabalho de parto diminui a dor?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* Experiência do revisor e número de estudos </a:t>
            </a:r>
          </a:p>
        </p:txBody>
      </p:sp>
    </p:spTree>
    <p:extLst>
      <p:ext uri="{BB962C8B-B14F-4D97-AF65-F5344CB8AC3E}">
        <p14:creationId xmlns:p14="http://schemas.microsoft.com/office/powerpoint/2010/main" val="5294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593397"/>
              </p:ext>
            </p:extLst>
          </p:nvPr>
        </p:nvGraphicFramePr>
        <p:xfrm>
          <a:off x="457200" y="836712"/>
          <a:ext cx="843528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6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66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50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6386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Seleção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Critério</a:t>
                      </a:r>
                      <a:r>
                        <a:rPr lang="pt-BR" sz="2400" b="1" baseline="0" dirty="0">
                          <a:solidFill>
                            <a:schemeClr val="tx1"/>
                          </a:solidFill>
                        </a:rPr>
                        <a:t> de inclusão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Critério de exclusão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817">
                <a:tc>
                  <a:txBody>
                    <a:bodyPr/>
                    <a:lstStyle/>
                    <a:p>
                      <a:r>
                        <a:rPr lang="pt-BR" sz="2000" dirty="0"/>
                        <a:t>População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Gestante em trabalho de parto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Gestante</a:t>
                      </a:r>
                      <a:r>
                        <a:rPr lang="pt-BR" sz="2000" baseline="0" dirty="0"/>
                        <a:t> em trabalho de parto para cesárea</a:t>
                      </a:r>
                      <a:endParaRPr lang="pt-BR" sz="2000" dirty="0"/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9375">
                <a:tc>
                  <a:txBody>
                    <a:bodyPr/>
                    <a:lstStyle/>
                    <a:p>
                      <a:r>
                        <a:rPr lang="pt-BR" sz="2000" dirty="0"/>
                        <a:t>Intervenção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Uso do TENS</a:t>
                      </a:r>
                      <a:r>
                        <a:rPr lang="pt-BR" sz="2000" baseline="0" dirty="0"/>
                        <a:t> comparado ao placebo ou a outra forma não farmacológica de analgesia</a:t>
                      </a:r>
                      <a:endParaRPr lang="pt-BR" sz="2000" dirty="0"/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Uso de métodos</a:t>
                      </a:r>
                      <a:r>
                        <a:rPr lang="pt-BR" sz="2000" baseline="0" dirty="0"/>
                        <a:t> farmacológicos na comparação ou falta de comparação</a:t>
                      </a:r>
                      <a:endParaRPr lang="pt-BR" sz="2000" dirty="0"/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2596">
                <a:tc>
                  <a:txBody>
                    <a:bodyPr/>
                    <a:lstStyle/>
                    <a:p>
                      <a:r>
                        <a:rPr lang="pt-BR" sz="2000" dirty="0"/>
                        <a:t>Desfecho clínico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Avaliação</a:t>
                      </a:r>
                      <a:r>
                        <a:rPr lang="pt-BR" sz="2000" baseline="0" dirty="0"/>
                        <a:t> da dor através de escalas aplicadas durante o procedimento</a:t>
                      </a:r>
                      <a:endParaRPr lang="pt-BR" sz="2000" dirty="0"/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Avaliação da dor após o parto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386">
                <a:tc>
                  <a:txBody>
                    <a:bodyPr/>
                    <a:lstStyle/>
                    <a:p>
                      <a:r>
                        <a:rPr lang="pt-BR" sz="2000" dirty="0"/>
                        <a:t>Desenho de estudo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ECR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Estudos não randomizados</a:t>
                      </a:r>
                    </a:p>
                  </a:txBody>
                  <a:tcPr marL="86360" marR="863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9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definir os OUTCOMES ??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Principal X Secundário</a:t>
            </a:r>
          </a:p>
          <a:p>
            <a:endParaRPr lang="pt-BR" sz="2800" dirty="0"/>
          </a:p>
          <a:p>
            <a:r>
              <a:rPr lang="pt-BR" sz="2800" dirty="0"/>
              <a:t>Considerar para a decisão clínica?</a:t>
            </a:r>
          </a:p>
          <a:p>
            <a:endParaRPr lang="pt-BR" sz="2800" dirty="0"/>
          </a:p>
          <a:p>
            <a:pPr>
              <a:buFontTx/>
              <a:buChar char="-"/>
            </a:pPr>
            <a:r>
              <a:rPr lang="pt-BR" sz="2800" dirty="0"/>
              <a:t>É crítico?</a:t>
            </a:r>
          </a:p>
          <a:p>
            <a:pPr>
              <a:buFontTx/>
              <a:buChar char="-"/>
            </a:pPr>
            <a:r>
              <a:rPr lang="pt-BR" sz="2800" dirty="0"/>
              <a:t>Importante, mas não crítico</a:t>
            </a:r>
          </a:p>
          <a:p>
            <a:pPr>
              <a:buFontTx/>
              <a:buChar char="-"/>
            </a:pPr>
            <a:r>
              <a:rPr lang="pt-BR" sz="2800" dirty="0"/>
              <a:t>Importância limitada</a:t>
            </a:r>
          </a:p>
        </p:txBody>
      </p:sp>
    </p:spTree>
    <p:extLst>
      <p:ext uri="{BB962C8B-B14F-4D97-AF65-F5344CB8AC3E}">
        <p14:creationId xmlns:p14="http://schemas.microsoft.com/office/powerpoint/2010/main" val="272919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2400" cy="1143000"/>
          </a:xfrm>
        </p:spPr>
        <p:txBody>
          <a:bodyPr>
            <a:noAutofit/>
          </a:bodyPr>
          <a:lstStyle/>
          <a:p>
            <a:r>
              <a:rPr lang="pt-BR" sz="3200" dirty="0"/>
              <a:t>Hierarquia de desfecho – </a:t>
            </a:r>
            <a:br>
              <a:rPr lang="pt-BR" sz="3200" dirty="0"/>
            </a:br>
            <a:r>
              <a:rPr lang="pt-BR" sz="3200" dirty="0"/>
              <a:t>Terapia de redução de fosfato em pacientes com falência renal e </a:t>
            </a:r>
            <a:r>
              <a:rPr lang="pt-BR" sz="3200" dirty="0" err="1"/>
              <a:t>hiperfosfatemia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*Crítico – mortalidade</a:t>
            </a:r>
          </a:p>
          <a:p>
            <a:pPr marL="0" indent="0">
              <a:buNone/>
            </a:pPr>
            <a:r>
              <a:rPr lang="pt-BR" dirty="0"/>
              <a:t>                 - infarto</a:t>
            </a:r>
          </a:p>
          <a:p>
            <a:pPr marL="0" indent="0">
              <a:buNone/>
            </a:pPr>
            <a:r>
              <a:rPr lang="pt-BR" dirty="0"/>
              <a:t>                 - fraturas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*Importante, mas não crítico  - dor suave devido a leve calcificação tecidual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*Importância limitada – flatulência </a:t>
            </a:r>
          </a:p>
        </p:txBody>
      </p:sp>
      <p:sp>
        <p:nvSpPr>
          <p:cNvPr id="4" name="Elipse 3"/>
          <p:cNvSpPr/>
          <p:nvPr/>
        </p:nvSpPr>
        <p:spPr>
          <a:xfrm>
            <a:off x="6071193" y="1844824"/>
            <a:ext cx="2808312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CUIDADO COM ESTUDOS DE DESFECHOS SECUNDÁRIOS!</a:t>
            </a:r>
          </a:p>
        </p:txBody>
      </p:sp>
      <p:sp>
        <p:nvSpPr>
          <p:cNvPr id="6" name="Elipse 5"/>
          <p:cNvSpPr/>
          <p:nvPr/>
        </p:nvSpPr>
        <p:spPr>
          <a:xfrm>
            <a:off x="6071193" y="4365104"/>
            <a:ext cx="2808311" cy="20162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CUIDADO COM AS PUBLICAÇÕES MÚLTIPAS</a:t>
            </a:r>
          </a:p>
          <a:p>
            <a:pPr algn="ctr"/>
            <a:r>
              <a:rPr lang="pt-BR" dirty="0"/>
              <a:t>GUARDA-CHUVA</a:t>
            </a:r>
          </a:p>
        </p:txBody>
      </p:sp>
    </p:spTree>
    <p:extLst>
      <p:ext uri="{BB962C8B-B14F-4D97-AF65-F5344CB8AC3E}">
        <p14:creationId xmlns:p14="http://schemas.microsoft.com/office/powerpoint/2010/main" val="417640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sz="2800" dirty="0"/>
              <a:t>Uma vez definida a pergunta ...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555776" y="3284984"/>
            <a:ext cx="4104456" cy="2448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/>
              <a:t>Elaborar </a:t>
            </a:r>
            <a:r>
              <a:rPr lang="pt-BR" sz="2800" u="sng" dirty="0"/>
              <a:t>PROTOCOLO</a:t>
            </a:r>
            <a:r>
              <a:rPr lang="pt-BR" sz="2800" dirty="0"/>
              <a:t> antes da </a:t>
            </a:r>
            <a:r>
              <a:rPr lang="pt-BR" sz="2800" u="sng" dirty="0"/>
              <a:t>BUSCA</a:t>
            </a:r>
            <a:r>
              <a:rPr lang="pt-BR" sz="2800" dirty="0"/>
              <a:t> da literatura </a:t>
            </a:r>
          </a:p>
        </p:txBody>
      </p:sp>
    </p:spTree>
    <p:extLst>
      <p:ext uri="{BB962C8B-B14F-4D97-AF65-F5344CB8AC3E}">
        <p14:creationId xmlns:p14="http://schemas.microsoft.com/office/powerpoint/2010/main" val="61539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 e Seleção dos estudos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9902236"/>
              </p:ext>
            </p:extLst>
          </p:nvPr>
        </p:nvGraphicFramePr>
        <p:xfrm>
          <a:off x="457200" y="1600201"/>
          <a:ext cx="8229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/>
          <p:cNvSpPr/>
          <p:nvPr/>
        </p:nvSpPr>
        <p:spPr>
          <a:xfrm>
            <a:off x="5148064" y="4005064"/>
            <a:ext cx="2736304" cy="2304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err="1"/>
              <a:t>MeSH</a:t>
            </a:r>
            <a:endParaRPr lang="pt-BR" sz="2400" dirty="0"/>
          </a:p>
          <a:p>
            <a:pPr algn="ctr"/>
            <a:r>
              <a:rPr lang="pt-BR" sz="2400" dirty="0" err="1"/>
              <a:t>DeCs</a:t>
            </a:r>
            <a:endParaRPr lang="pt-BR" sz="2400" dirty="0"/>
          </a:p>
          <a:p>
            <a:pPr algn="ctr"/>
            <a:r>
              <a:rPr lang="pt-BR" sz="2400" dirty="0"/>
              <a:t>Palavras-chaves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3457575"/>
            <a:ext cx="35814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756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/>
              <a:t>Localização e Seleção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Bases de Dados</a:t>
            </a:r>
          </a:p>
          <a:p>
            <a:pPr lvl="1"/>
            <a:r>
              <a:rPr lang="pt-BR" dirty="0"/>
              <a:t>EMBASE</a:t>
            </a:r>
          </a:p>
          <a:p>
            <a:pPr lvl="1"/>
            <a:r>
              <a:rPr lang="pt-BR" dirty="0"/>
              <a:t>PUBMED</a:t>
            </a:r>
          </a:p>
          <a:p>
            <a:pPr lvl="1"/>
            <a:r>
              <a:rPr lang="pt-BR" dirty="0"/>
              <a:t>MEDLINE</a:t>
            </a:r>
          </a:p>
          <a:p>
            <a:pPr lvl="1"/>
            <a:r>
              <a:rPr lang="pt-BR" dirty="0"/>
              <a:t>LILACS</a:t>
            </a:r>
          </a:p>
          <a:p>
            <a:pPr lvl="1"/>
            <a:r>
              <a:rPr lang="pt-BR" dirty="0"/>
              <a:t>SCIELO</a:t>
            </a:r>
          </a:p>
          <a:p>
            <a:pPr lvl="1"/>
            <a:r>
              <a:rPr lang="pt-BR" dirty="0"/>
              <a:t>Cochrane (CCTR)</a:t>
            </a:r>
          </a:p>
          <a:p>
            <a:pPr lvl="1"/>
            <a:r>
              <a:rPr lang="pt-BR" dirty="0"/>
              <a:t>WEB OF SCIENCE</a:t>
            </a:r>
          </a:p>
          <a:p>
            <a:pPr lvl="1"/>
            <a:r>
              <a:rPr lang="pt-BR" dirty="0"/>
              <a:t>SCIRUS</a:t>
            </a:r>
          </a:p>
          <a:p>
            <a:pPr lvl="1"/>
            <a:r>
              <a:rPr lang="pt-BR" dirty="0"/>
              <a:t>CINAHL</a:t>
            </a:r>
          </a:p>
          <a:p>
            <a:pPr lvl="1"/>
            <a:r>
              <a:rPr lang="pt-BR" dirty="0" err="1"/>
              <a:t>PsycInfo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/>
              <a:t>Busca Manual (Anais de Congressos, teses e dissertações)*</a:t>
            </a:r>
          </a:p>
        </p:txBody>
      </p:sp>
    </p:spTree>
    <p:extLst>
      <p:ext uri="{BB962C8B-B14F-4D97-AF65-F5344CB8AC3E}">
        <p14:creationId xmlns:p14="http://schemas.microsoft.com/office/powerpoint/2010/main" val="3679138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 e Seleção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3200" dirty="0"/>
              <a:t>Fontes de informação</a:t>
            </a:r>
          </a:p>
          <a:p>
            <a:endParaRPr lang="pt-BR" dirty="0"/>
          </a:p>
          <a:p>
            <a:pPr lvl="1"/>
            <a:r>
              <a:rPr lang="pt-BR" sz="2800" dirty="0"/>
              <a:t>PRIMÁRIAS ( textos originais)	</a:t>
            </a:r>
          </a:p>
          <a:p>
            <a:pPr lvl="1"/>
            <a:endParaRPr lang="pt-BR" sz="2800" dirty="0"/>
          </a:p>
          <a:p>
            <a:pPr marL="457200" lvl="1" indent="0">
              <a:buNone/>
            </a:pPr>
            <a:endParaRPr lang="pt-BR" sz="2800" dirty="0"/>
          </a:p>
          <a:p>
            <a:pPr lvl="1"/>
            <a:r>
              <a:rPr lang="pt-BR" sz="2800" dirty="0"/>
              <a:t>SECUNDÁRIAS ( informações originais comentadas, reproduzidas e avaliadas criticamente)</a:t>
            </a:r>
          </a:p>
        </p:txBody>
      </p:sp>
    </p:spTree>
    <p:extLst>
      <p:ext uri="{BB962C8B-B14F-4D97-AF65-F5344CB8AC3E}">
        <p14:creationId xmlns:p14="http://schemas.microsoft.com/office/powerpoint/2010/main" val="58012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 e Seleção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sz="2800" dirty="0"/>
              <a:t>OPERADORES BOOLEANOS</a:t>
            </a:r>
          </a:p>
          <a:p>
            <a:pPr lvl="1"/>
            <a:r>
              <a:rPr lang="pt-BR" sz="2800" dirty="0" err="1"/>
              <a:t>And</a:t>
            </a:r>
            <a:endParaRPr lang="pt-BR" sz="2800" dirty="0"/>
          </a:p>
          <a:p>
            <a:pPr lvl="1"/>
            <a:r>
              <a:rPr lang="pt-BR" sz="2800" dirty="0" err="1"/>
              <a:t>Or</a:t>
            </a:r>
            <a:endParaRPr lang="pt-BR" sz="2800" dirty="0"/>
          </a:p>
          <a:p>
            <a:pPr lvl="1"/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not</a:t>
            </a:r>
            <a:endParaRPr lang="pt-BR" sz="2800" dirty="0"/>
          </a:p>
          <a:p>
            <a:pPr lvl="1"/>
            <a:r>
              <a:rPr lang="pt-BR" sz="2800" dirty="0" err="1"/>
              <a:t>Near</a:t>
            </a:r>
            <a:r>
              <a:rPr lang="pt-BR" sz="2800" dirty="0"/>
              <a:t>	</a:t>
            </a:r>
          </a:p>
          <a:p>
            <a:pPr lvl="1"/>
            <a:endParaRPr lang="pt-BR" sz="2800" dirty="0"/>
          </a:p>
          <a:p>
            <a:pPr lvl="1"/>
            <a:r>
              <a:rPr lang="pt-BR" dirty="0"/>
              <a:t>TRUNCAMENTOS  </a:t>
            </a:r>
          </a:p>
          <a:p>
            <a:pPr marL="457200" lvl="1" indent="0">
              <a:buNone/>
            </a:pPr>
            <a:r>
              <a:rPr lang="pt-BR" dirty="0"/>
              <a:t>	 $ OU * - EX. CHILD* (CHILD,CHILDS,CHILDREN,CHILDHOOD)	</a:t>
            </a:r>
          </a:p>
        </p:txBody>
      </p:sp>
    </p:spTree>
    <p:extLst>
      <p:ext uri="{BB962C8B-B14F-4D97-AF65-F5344CB8AC3E}">
        <p14:creationId xmlns:p14="http://schemas.microsoft.com/office/powerpoint/2010/main" val="3020823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 e Seleção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TRUNCAMENTOS  </a:t>
            </a:r>
          </a:p>
          <a:p>
            <a:pPr marL="457200" lvl="1" indent="0">
              <a:buNone/>
            </a:pPr>
            <a:r>
              <a:rPr lang="pt-BR" dirty="0"/>
              <a:t> (  ) – PALAVRA COMPOSTA</a:t>
            </a:r>
          </a:p>
          <a:p>
            <a:pPr marL="457200" lvl="1" indent="0">
              <a:buNone/>
            </a:pPr>
            <a:r>
              <a:rPr lang="pt-BR" dirty="0"/>
              <a:t>[ TI ] OU :TI – PALAVRAS NO TÍTULO</a:t>
            </a:r>
          </a:p>
          <a:p>
            <a:pPr marL="457200" lvl="1" indent="0">
              <a:buNone/>
            </a:pPr>
            <a:r>
              <a:rPr lang="pt-BR" dirty="0"/>
              <a:t>[SO] OU :SO ( REVISTA ESPECIFICA )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ESTRATÉGIA DE BUSCA 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	SENSIBILIDADE ( IDENTIFICAR ARTIGOS RELEVANTES)</a:t>
            </a:r>
          </a:p>
          <a:p>
            <a:pPr marL="457200" lvl="1" indent="0">
              <a:buNone/>
            </a:pPr>
            <a:r>
              <a:rPr lang="pt-BR" dirty="0"/>
              <a:t>	ESPECIFICIDADE (EXCLUIR ARTIGOS IRRELEVANTES)</a:t>
            </a:r>
          </a:p>
        </p:txBody>
      </p:sp>
    </p:spTree>
    <p:extLst>
      <p:ext uri="{BB962C8B-B14F-4D97-AF65-F5344CB8AC3E}">
        <p14:creationId xmlns:p14="http://schemas.microsoft.com/office/powerpoint/2010/main" val="399680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Sistemática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>
                <a:latin typeface="verdana"/>
              </a:rPr>
              <a:t>"é uma forma de síntese das informações disponíveis em dado momento, sobre um problema específico, de forma objetiva e reproduzível, por meio de método científico.</a:t>
            </a:r>
          </a:p>
          <a:p>
            <a:pPr>
              <a:buNone/>
            </a:pPr>
            <a:endParaRPr lang="pt-BR" dirty="0">
              <a:latin typeface="verdana"/>
            </a:endParaRPr>
          </a:p>
          <a:p>
            <a:pPr>
              <a:buNone/>
            </a:pPr>
            <a:r>
              <a:rPr lang="pt-BR" dirty="0">
                <a:latin typeface="verdana"/>
              </a:rPr>
              <a:t>Tem como princípios gerais a exaustão na busca dos estudos analisados, a seleção justificada dos estudos por critérios de inclusão e exclusão explícitos e a avaliação da qualidade metodológica, bem como a quantificação do efeito dos tratamentos por meio de técnicas estatísticas"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</p:spPr>
        <p:txBody>
          <a:bodyPr/>
          <a:lstStyle/>
          <a:p>
            <a:r>
              <a:rPr lang="pt-BR" dirty="0"/>
              <a:t>Reunião de Consenso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Avaliar a concordância entre os pesquisadores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Diferenças significativas – rever protocolo</a:t>
            </a:r>
          </a:p>
        </p:txBody>
      </p:sp>
    </p:spTree>
    <p:extLst>
      <p:ext uri="{BB962C8B-B14F-4D97-AF65-F5344CB8AC3E}">
        <p14:creationId xmlns:p14="http://schemas.microsoft.com/office/powerpoint/2010/main" val="11380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/>
              <a:t>Localização e Seleção dos estudos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4973419"/>
              </p:ext>
            </p:extLst>
          </p:nvPr>
        </p:nvGraphicFramePr>
        <p:xfrm>
          <a:off x="457200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ector reto 13"/>
          <p:cNvCxnSpPr/>
          <p:nvPr/>
        </p:nvCxnSpPr>
        <p:spPr>
          <a:xfrm>
            <a:off x="7740352" y="60212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6372200" y="2852936"/>
            <a:ext cx="1944216" cy="11772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/>
              <a:t>Buscas otimizadas</a:t>
            </a:r>
          </a:p>
        </p:txBody>
      </p:sp>
    </p:spTree>
    <p:extLst>
      <p:ext uri="{BB962C8B-B14F-4D97-AF65-F5344CB8AC3E}">
        <p14:creationId xmlns:p14="http://schemas.microsoft.com/office/powerpoint/2010/main" val="1029482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/>
              <a:t>Documentação do processo de seleção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Para cada base de dados </a:t>
            </a:r>
          </a:p>
          <a:p>
            <a:pPr marL="0" indent="0">
              <a:buNone/>
            </a:pPr>
            <a:r>
              <a:rPr lang="pt-BR" sz="2800" dirty="0"/>
              <a:t>	nome da base de dados</a:t>
            </a:r>
          </a:p>
          <a:p>
            <a:pPr marL="0" indent="0">
              <a:buNone/>
            </a:pPr>
            <a:r>
              <a:rPr lang="pt-BR" sz="2800" dirty="0"/>
              <a:t>	nome da via de acesso Ex. MEDLINE via </a:t>
            </a:r>
            <a:r>
              <a:rPr lang="pt-BR" sz="2800" dirty="0" err="1"/>
              <a:t>Pubmed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	data da pesquisa</a:t>
            </a:r>
          </a:p>
          <a:p>
            <a:pPr marL="0" indent="0">
              <a:buNone/>
            </a:pPr>
            <a:r>
              <a:rPr lang="pt-BR" sz="2800" dirty="0"/>
              <a:t>	filtros utilizados</a:t>
            </a:r>
          </a:p>
          <a:p>
            <a:pPr marL="0" indent="0">
              <a:buNone/>
            </a:pPr>
            <a:r>
              <a:rPr lang="pt-BR" sz="2800" dirty="0"/>
              <a:t> 	resultado encontrado</a:t>
            </a:r>
          </a:p>
          <a:p>
            <a:pPr marL="0" indent="0"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8280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 e Seleção dos estudos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4211960" y="263691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948264" y="2276872"/>
            <a:ext cx="1656184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/>
              <a:t>Avaliação dos títulos e resumos</a:t>
            </a:r>
          </a:p>
        </p:txBody>
      </p:sp>
      <p:cxnSp>
        <p:nvCxnSpPr>
          <p:cNvPr id="14" name="Conector reto 13"/>
          <p:cNvCxnSpPr/>
          <p:nvPr/>
        </p:nvCxnSpPr>
        <p:spPr>
          <a:xfrm flipH="1">
            <a:off x="1619672" y="42210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251520" y="3933056"/>
            <a:ext cx="1224136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/>
              <a:t>Avaliação do texto completo</a:t>
            </a:r>
          </a:p>
        </p:txBody>
      </p:sp>
    </p:spTree>
    <p:extLst>
      <p:ext uri="{BB962C8B-B14F-4D97-AF65-F5344CB8AC3E}">
        <p14:creationId xmlns:p14="http://schemas.microsoft.com/office/powerpoint/2010/main" val="861835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/>
              <a:t>Coleta dos Dados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Fases da coleta</a:t>
            </a:r>
          </a:p>
          <a:p>
            <a:pPr lvl="1"/>
            <a:r>
              <a:rPr lang="pt-BR" sz="2800" dirty="0"/>
              <a:t>Identificação </a:t>
            </a:r>
          </a:p>
          <a:p>
            <a:pPr lvl="2"/>
            <a:r>
              <a:rPr lang="pt-BR" sz="2800" dirty="0"/>
              <a:t>Ano </a:t>
            </a:r>
          </a:p>
          <a:p>
            <a:pPr lvl="2"/>
            <a:r>
              <a:rPr lang="pt-BR" sz="2800" dirty="0"/>
              <a:t>Autor</a:t>
            </a:r>
          </a:p>
          <a:p>
            <a:pPr lvl="2"/>
            <a:r>
              <a:rPr lang="pt-BR" sz="2800" dirty="0"/>
              <a:t>Sigilo de alocação</a:t>
            </a:r>
          </a:p>
          <a:p>
            <a:pPr lvl="2"/>
            <a:r>
              <a:rPr lang="pt-BR" sz="2800" dirty="0"/>
              <a:t>Homogeneidade dos grupos</a:t>
            </a:r>
          </a:p>
          <a:p>
            <a:pPr lvl="2"/>
            <a:endParaRPr lang="pt-BR" sz="2800" dirty="0"/>
          </a:p>
          <a:p>
            <a:pPr lvl="1"/>
            <a:r>
              <a:rPr lang="pt-BR" sz="2800" dirty="0"/>
              <a:t>Preenchimento dos formulários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Transferência dos dados - programa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8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Coleta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1468760"/>
          </a:xfrm>
        </p:spPr>
        <p:txBody>
          <a:bodyPr>
            <a:normAutofit/>
          </a:bodyPr>
          <a:lstStyle/>
          <a:p>
            <a:r>
              <a:rPr lang="pt-BR" b="1" dirty="0"/>
              <a:t>Coleta dos Dados </a:t>
            </a:r>
            <a:r>
              <a:rPr lang="pt-BR" dirty="0"/>
              <a:t>(formulários padronizados)</a:t>
            </a:r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2"/>
          </p:nvPr>
        </p:nvGraphicFramePr>
        <p:xfrm>
          <a:off x="0" y="1484784"/>
          <a:ext cx="8748464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ipse 6"/>
          <p:cNvSpPr/>
          <p:nvPr/>
        </p:nvSpPr>
        <p:spPr>
          <a:xfrm>
            <a:off x="3131840" y="5373216"/>
            <a:ext cx="2520280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Aplicativo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MENDELEY</a:t>
            </a:r>
          </a:p>
        </p:txBody>
      </p:sp>
    </p:spTree>
    <p:extLst>
      <p:ext uri="{BB962C8B-B14F-4D97-AF65-F5344CB8AC3E}">
        <p14:creationId xmlns:p14="http://schemas.microsoft.com/office/powerpoint/2010/main" val="1546357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Tabela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2463099"/>
              </p:ext>
            </p:extLst>
          </p:nvPr>
        </p:nvGraphicFramePr>
        <p:xfrm>
          <a:off x="251523" y="3284984"/>
          <a:ext cx="8892477" cy="155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840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174396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Titulo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Ano/</a:t>
                      </a:r>
                    </a:p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revista/</a:t>
                      </a:r>
                    </a:p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autor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Desenho 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Objetivo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CI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e CE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   N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Intervenção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Variáveis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 analisadas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Estatísticas 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Resultados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Conclusão</a:t>
                      </a:r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37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8652" marR="7865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980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Tabela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758971" cy="520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Coleta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Média</a:t>
            </a:r>
          </a:p>
          <a:p>
            <a:r>
              <a:rPr lang="pt-BR" dirty="0"/>
              <a:t>DP</a:t>
            </a:r>
          </a:p>
          <a:p>
            <a:r>
              <a:rPr lang="pt-BR" dirty="0"/>
              <a:t>OR</a:t>
            </a:r>
          </a:p>
          <a:p>
            <a:r>
              <a:rPr lang="pt-BR" dirty="0"/>
              <a:t>RR</a:t>
            </a:r>
          </a:p>
          <a:p>
            <a:r>
              <a:rPr lang="pt-BR" dirty="0"/>
              <a:t>IC</a:t>
            </a:r>
          </a:p>
          <a:p>
            <a:r>
              <a:rPr lang="pt-BR" dirty="0"/>
              <a:t>Tempo de seguimento</a:t>
            </a:r>
          </a:p>
          <a:p>
            <a:r>
              <a:rPr lang="pt-BR" dirty="0"/>
              <a:t>Dados que faltam</a:t>
            </a:r>
          </a:p>
          <a:p>
            <a:r>
              <a:rPr lang="pt-BR" dirty="0"/>
              <a:t>Medida de efeito</a:t>
            </a:r>
          </a:p>
        </p:txBody>
      </p:sp>
    </p:spTree>
    <p:extLst>
      <p:ext uri="{BB962C8B-B14F-4D97-AF65-F5344CB8AC3E}">
        <p14:creationId xmlns:p14="http://schemas.microsoft.com/office/powerpoint/2010/main" val="1277200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pt-BR" dirty="0"/>
              <a:t>Análise do Risco de viés</a:t>
            </a:r>
          </a:p>
          <a:p>
            <a:r>
              <a:rPr lang="pt-BR" dirty="0"/>
              <a:t>Validade Interna</a:t>
            </a:r>
          </a:p>
          <a:p>
            <a:r>
              <a:rPr lang="pt-BR" dirty="0"/>
              <a:t>Validade Externa</a:t>
            </a:r>
          </a:p>
          <a:p>
            <a:r>
              <a:rPr lang="pt-BR" dirty="0"/>
              <a:t>Método estatístico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accent1"/>
                </a:solidFill>
              </a:rPr>
              <a:t>B) </a:t>
            </a:r>
            <a:r>
              <a:rPr lang="pt-BR" dirty="0"/>
              <a:t>Análise estatística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err="1"/>
              <a:t>Metanálise</a:t>
            </a:r>
            <a:endParaRPr lang="pt-BR" dirty="0"/>
          </a:p>
          <a:p>
            <a:r>
              <a:rPr lang="pt-BR" dirty="0"/>
              <a:t>Análise de sensibilidade</a:t>
            </a:r>
          </a:p>
        </p:txBody>
      </p:sp>
      <p:sp>
        <p:nvSpPr>
          <p:cNvPr id="5" name="Elipse 4"/>
          <p:cNvSpPr/>
          <p:nvPr/>
        </p:nvSpPr>
        <p:spPr>
          <a:xfrm>
            <a:off x="467544" y="4365104"/>
            <a:ext cx="2952328" cy="2137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Detecção de semelhanças e diferenças</a:t>
            </a:r>
          </a:p>
          <a:p>
            <a:pPr algn="ctr"/>
            <a:endParaRPr lang="pt-BR" dirty="0"/>
          </a:p>
          <a:p>
            <a:pPr algn="ctr"/>
            <a:r>
              <a:rPr lang="pt-BR" sz="2400" b="1" dirty="0"/>
              <a:t>QUALITATIV0</a:t>
            </a:r>
          </a:p>
        </p:txBody>
      </p:sp>
      <p:sp>
        <p:nvSpPr>
          <p:cNvPr id="6" name="Elipse 5"/>
          <p:cNvSpPr/>
          <p:nvPr/>
        </p:nvSpPr>
        <p:spPr>
          <a:xfrm>
            <a:off x="5220072" y="4365104"/>
            <a:ext cx="3312368" cy="2137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Observa os desfechos clínicos</a:t>
            </a:r>
          </a:p>
          <a:p>
            <a:pPr algn="ctr"/>
            <a:endParaRPr lang="pt-BR" dirty="0"/>
          </a:p>
          <a:p>
            <a:pPr algn="ctr"/>
            <a:r>
              <a:rPr lang="pt-BR" sz="2400" b="1" dirty="0"/>
              <a:t>QUANTITATIVO</a:t>
            </a:r>
          </a:p>
        </p:txBody>
      </p:sp>
    </p:spTree>
    <p:extLst>
      <p:ext uri="{BB962C8B-B14F-4D97-AF65-F5344CB8AC3E}">
        <p14:creationId xmlns:p14="http://schemas.microsoft.com/office/powerpoint/2010/main" val="98853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Revisão Sistemática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>
              <a:latin typeface="verdana"/>
            </a:endParaRPr>
          </a:p>
          <a:p>
            <a:pPr>
              <a:buNone/>
            </a:pPr>
            <a:r>
              <a:rPr lang="pt-BR" dirty="0">
                <a:latin typeface="verdana"/>
              </a:rPr>
              <a:t>"é uma forma de síntese das informações disponíveis em dado momento, </a:t>
            </a:r>
          </a:p>
          <a:p>
            <a:pPr>
              <a:buNone/>
            </a:pPr>
            <a:r>
              <a:rPr lang="pt-BR" dirty="0">
                <a:latin typeface="verdana"/>
              </a:rPr>
              <a:t>sobre um problema específico, </a:t>
            </a:r>
          </a:p>
          <a:p>
            <a:pPr>
              <a:buNone/>
            </a:pPr>
            <a:r>
              <a:rPr lang="pt-BR" dirty="0">
                <a:latin typeface="verdana"/>
              </a:rPr>
              <a:t>de forma objetiva e reproduzível, </a:t>
            </a:r>
          </a:p>
          <a:p>
            <a:pPr>
              <a:buNone/>
            </a:pPr>
            <a:r>
              <a:rPr lang="pt-BR" dirty="0">
                <a:latin typeface="verdana"/>
              </a:rPr>
              <a:t>por meio de método científico.</a:t>
            </a:r>
          </a:p>
          <a:p>
            <a:pPr>
              <a:buNone/>
            </a:pPr>
            <a:endParaRPr lang="pt-BR" dirty="0">
              <a:latin typeface="verdana"/>
            </a:endParaRPr>
          </a:p>
          <a:p>
            <a:pPr>
              <a:buNone/>
            </a:pPr>
            <a:r>
              <a:rPr lang="pt-BR" dirty="0">
                <a:latin typeface="verdana"/>
              </a:rPr>
              <a:t>Tem como princípios gerais a exaustão na busca dos estudos analisados, </a:t>
            </a:r>
          </a:p>
          <a:p>
            <a:pPr>
              <a:buNone/>
            </a:pPr>
            <a:r>
              <a:rPr lang="pt-BR" dirty="0">
                <a:latin typeface="verdana"/>
              </a:rPr>
              <a:t>a seleção justificada dos estudos por critérios de inclusão e exclusão explícitos e </a:t>
            </a:r>
          </a:p>
          <a:p>
            <a:pPr>
              <a:buNone/>
            </a:pPr>
            <a:r>
              <a:rPr lang="pt-BR" dirty="0">
                <a:latin typeface="verdana"/>
              </a:rPr>
              <a:t>a avaliação da qualidade metodológica, bem como a quantificação do efeito dos tratamentos por meio de técnicas estatísticas"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733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4900" dirty="0"/>
              <a:t>Análise dos Dados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26093455"/>
              </p:ext>
            </p:extLst>
          </p:nvPr>
        </p:nvGraphicFramePr>
        <p:xfrm>
          <a:off x="457200" y="2204864"/>
          <a:ext cx="7467600" cy="426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1556792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j-lt"/>
              </a:rPr>
              <a:t>Análise De Risco de Viés</a:t>
            </a:r>
          </a:p>
        </p:txBody>
      </p:sp>
      <p:sp>
        <p:nvSpPr>
          <p:cNvPr id="9" name="Elipse 8"/>
          <p:cNvSpPr/>
          <p:nvPr/>
        </p:nvSpPr>
        <p:spPr>
          <a:xfrm>
            <a:off x="7596336" y="2996952"/>
            <a:ext cx="1286558" cy="36168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/>
              <a:t>E</a:t>
            </a:r>
          </a:p>
          <a:p>
            <a:pPr algn="ctr"/>
            <a:r>
              <a:rPr lang="pt-BR" sz="2400" dirty="0"/>
              <a:t>S</a:t>
            </a:r>
          </a:p>
          <a:p>
            <a:pPr algn="ctr"/>
            <a:r>
              <a:rPr lang="pt-BR" sz="2400" dirty="0"/>
              <a:t>C</a:t>
            </a:r>
          </a:p>
          <a:p>
            <a:pPr algn="ctr"/>
            <a:r>
              <a:rPr lang="pt-BR" sz="2400" dirty="0"/>
              <a:t>A</a:t>
            </a:r>
          </a:p>
          <a:p>
            <a:pPr algn="ctr"/>
            <a:r>
              <a:rPr lang="pt-BR" sz="2400" dirty="0"/>
              <a:t>L</a:t>
            </a:r>
          </a:p>
          <a:p>
            <a:pPr algn="ctr"/>
            <a:r>
              <a:rPr lang="pt-BR" sz="24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39875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conceitos importantes...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sz="2800" dirty="0"/>
          </a:p>
          <a:p>
            <a:r>
              <a:rPr lang="pt-BR" sz="2800" dirty="0"/>
              <a:t>Randomização</a:t>
            </a:r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/>
              <a:t>- Aceita : dado, cara ou coroa ou pelo computador</a:t>
            </a:r>
          </a:p>
        </p:txBody>
      </p:sp>
    </p:spTree>
    <p:extLst>
      <p:ext uri="{BB962C8B-B14F-4D97-AF65-F5344CB8AC3E}">
        <p14:creationId xmlns:p14="http://schemas.microsoft.com/office/powerpoint/2010/main" val="3912171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Tabela de números aleatórios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911" y="1447800"/>
            <a:ext cx="6281378" cy="4572000"/>
          </a:xfrm>
        </p:spPr>
      </p:pic>
    </p:spTree>
    <p:extLst>
      <p:ext uri="{BB962C8B-B14F-4D97-AF65-F5344CB8AC3E}">
        <p14:creationId xmlns:p14="http://schemas.microsoft.com/office/powerpoint/2010/main" val="3249042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9392"/>
            <a:ext cx="9540552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193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conceitos importantes...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Sigilo de alocação ( mascaramento da entrada do paciente no </a:t>
            </a:r>
            <a:r>
              <a:rPr lang="pt-BR" dirty="0" err="1"/>
              <a:t>trial</a:t>
            </a:r>
            <a:r>
              <a:rPr lang="pt-BR" dirty="0"/>
              <a:t>)</a:t>
            </a:r>
          </a:p>
          <a:p>
            <a:endParaRPr lang="pt-BR" dirty="0"/>
          </a:p>
          <a:p>
            <a:r>
              <a:rPr lang="pt-BR" dirty="0"/>
              <a:t>É o erro mais grave do ECR</a:t>
            </a:r>
          </a:p>
          <a:p>
            <a:endParaRPr lang="pt-BR" dirty="0"/>
          </a:p>
          <a:p>
            <a:r>
              <a:rPr lang="pt-BR" dirty="0"/>
              <a:t>Impede que o pesquisador saiba para onde o paciente vai</a:t>
            </a:r>
          </a:p>
        </p:txBody>
      </p:sp>
    </p:spTree>
    <p:extLst>
      <p:ext uri="{BB962C8B-B14F-4D97-AF65-F5344CB8AC3E}">
        <p14:creationId xmlns:p14="http://schemas.microsoft.com/office/powerpoint/2010/main" val="1515380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conceitos importantes...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600" dirty="0" err="1"/>
              <a:t>Cegamento</a:t>
            </a:r>
            <a:endParaRPr lang="pt-BR" sz="3600" dirty="0"/>
          </a:p>
          <a:p>
            <a:endParaRPr lang="pt-BR" dirty="0"/>
          </a:p>
          <a:p>
            <a:r>
              <a:rPr lang="pt-BR" sz="2800" dirty="0"/>
              <a:t>Cego  - o participante </a:t>
            </a:r>
          </a:p>
          <a:p>
            <a:r>
              <a:rPr lang="pt-BR" sz="2800" dirty="0"/>
              <a:t>Duplo - participante e o avaliador do desfecho </a:t>
            </a:r>
          </a:p>
          <a:p>
            <a:r>
              <a:rPr lang="pt-BR" sz="2800" dirty="0"/>
              <a:t>Triplo - participante + investigadores + estatístico</a:t>
            </a:r>
          </a:p>
        </p:txBody>
      </p:sp>
    </p:spTree>
    <p:extLst>
      <p:ext uri="{BB962C8B-B14F-4D97-AF65-F5344CB8AC3E}">
        <p14:creationId xmlns:p14="http://schemas.microsoft.com/office/powerpoint/2010/main" val="1524278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conceitos importantes...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sz="2800" dirty="0"/>
          </a:p>
          <a:p>
            <a:r>
              <a:rPr lang="pt-BR" sz="2800" dirty="0"/>
              <a:t>Efeito placebo</a:t>
            </a:r>
          </a:p>
          <a:p>
            <a:endParaRPr lang="pt-BR" sz="2800" dirty="0"/>
          </a:p>
          <a:p>
            <a:r>
              <a:rPr lang="pt-BR" sz="2800" dirty="0"/>
              <a:t>Efeito </a:t>
            </a:r>
            <a:r>
              <a:rPr lang="pt-BR" sz="2800" dirty="0" err="1"/>
              <a:t>Hawthorne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44869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97" y="-315416"/>
            <a:ext cx="8964487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232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conceitos importantes...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VIÉS - ERRO SISTEMÁTICO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qualquer processo que venha a produzir resultados ou conclusões que diferem sistematicamente da verdade </a:t>
            </a:r>
          </a:p>
        </p:txBody>
      </p:sp>
    </p:spTree>
    <p:extLst>
      <p:ext uri="{BB962C8B-B14F-4D97-AF65-F5344CB8AC3E}">
        <p14:creationId xmlns:p14="http://schemas.microsoft.com/office/powerpoint/2010/main" val="819880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/>
              <a:t>Tipos de viés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r>
              <a:rPr lang="pt-BR" dirty="0"/>
              <a:t>Diferenças sistemáticas nos grupos de comparação </a:t>
            </a:r>
          </a:p>
          <a:p>
            <a:pPr lvl="1"/>
            <a:r>
              <a:rPr lang="pt-BR" dirty="0"/>
              <a:t>Viés de seleção</a:t>
            </a:r>
          </a:p>
          <a:p>
            <a:r>
              <a:rPr lang="pt-BR" dirty="0"/>
              <a:t>Do cuidado aos participantes </a:t>
            </a:r>
          </a:p>
          <a:p>
            <a:r>
              <a:rPr lang="pt-BR" dirty="0"/>
              <a:t>Da exposição a outros fatores além da intervenção de interesse</a:t>
            </a:r>
          </a:p>
          <a:p>
            <a:pPr lvl="1"/>
            <a:r>
              <a:rPr lang="pt-BR" dirty="0"/>
              <a:t>Viés de condução</a:t>
            </a:r>
          </a:p>
          <a:p>
            <a:r>
              <a:rPr lang="pt-BR" dirty="0"/>
              <a:t>De perdas ou exclusões de pessoas incluídas no estudo</a:t>
            </a:r>
          </a:p>
          <a:p>
            <a:pPr lvl="1"/>
            <a:r>
              <a:rPr lang="pt-BR" dirty="0"/>
              <a:t>Viés de seguimento</a:t>
            </a:r>
          </a:p>
          <a:p>
            <a:r>
              <a:rPr lang="pt-BR" dirty="0"/>
              <a:t>De como os desfechos são verificados</a:t>
            </a:r>
          </a:p>
          <a:p>
            <a:pPr lvl="1"/>
            <a:r>
              <a:rPr lang="pt-BR" dirty="0"/>
              <a:t>Viés de detecção ou de diagnóstico</a:t>
            </a:r>
          </a:p>
        </p:txBody>
      </p:sp>
    </p:spTree>
    <p:extLst>
      <p:ext uri="{BB962C8B-B14F-4D97-AF65-F5344CB8AC3E}">
        <p14:creationId xmlns:p14="http://schemas.microsoft.com/office/powerpoint/2010/main" val="279047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da Revisão Sistemática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Formulação da pergunta</a:t>
            </a:r>
          </a:p>
          <a:p>
            <a:r>
              <a:rPr lang="pt-BR" dirty="0"/>
              <a:t>Localização e seleção dos estudos</a:t>
            </a:r>
          </a:p>
          <a:p>
            <a:r>
              <a:rPr lang="pt-BR" dirty="0"/>
              <a:t>Avaliação crítica dos estudos</a:t>
            </a:r>
          </a:p>
          <a:p>
            <a:r>
              <a:rPr lang="pt-BR" dirty="0"/>
              <a:t>Coleta de dados</a:t>
            </a:r>
          </a:p>
          <a:p>
            <a:r>
              <a:rPr lang="pt-BR" dirty="0"/>
              <a:t>Análise e apresentação dos resultados</a:t>
            </a:r>
          </a:p>
          <a:p>
            <a:r>
              <a:rPr lang="pt-BR" dirty="0"/>
              <a:t>Interpretação dos resultados</a:t>
            </a:r>
          </a:p>
        </p:txBody>
      </p:sp>
    </p:spTree>
    <p:extLst>
      <p:ext uri="{BB962C8B-B14F-4D97-AF65-F5344CB8AC3E}">
        <p14:creationId xmlns:p14="http://schemas.microsoft.com/office/powerpoint/2010/main" val="5142555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viés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Viés de seleção consiste em diferenças sistemáticas entre os grupos </a:t>
            </a:r>
          </a:p>
          <a:p>
            <a:r>
              <a:rPr lang="pt-BR" sz="2800" dirty="0"/>
              <a:t>O que previne o viés de seleção?</a:t>
            </a:r>
          </a:p>
          <a:p>
            <a:pPr lvl="1"/>
            <a:r>
              <a:rPr lang="pt-BR" sz="2800" dirty="0"/>
              <a:t>Alocação randômica</a:t>
            </a:r>
          </a:p>
          <a:p>
            <a:pPr lvl="1"/>
            <a:r>
              <a:rPr lang="pt-BR" sz="2800" dirty="0"/>
              <a:t>Sigilo de alocação</a:t>
            </a:r>
          </a:p>
          <a:p>
            <a:pPr lvl="1"/>
            <a:endParaRPr lang="pt-BR" sz="2800" dirty="0"/>
          </a:p>
          <a:p>
            <a:r>
              <a:rPr lang="pt-BR" sz="2800" dirty="0"/>
              <a:t>O viés de publicação é um tipo de viés de seleção para a RS – critérios de seleção dos estudos</a:t>
            </a:r>
          </a:p>
        </p:txBody>
      </p:sp>
    </p:spTree>
    <p:extLst>
      <p:ext uri="{BB962C8B-B14F-4D97-AF65-F5344CB8AC3E}">
        <p14:creationId xmlns:p14="http://schemas.microsoft.com/office/powerpoint/2010/main" val="2446283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viés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Viés de condução  ou execução</a:t>
            </a:r>
          </a:p>
          <a:p>
            <a:pPr lvl="1"/>
            <a:r>
              <a:rPr lang="pt-BR" sz="2800" dirty="0"/>
              <a:t>Diferença sistemática no cuidado oferecido</a:t>
            </a:r>
          </a:p>
          <a:p>
            <a:pPr lvl="2"/>
            <a:r>
              <a:rPr lang="pt-BR" sz="2800" dirty="0"/>
              <a:t>Participantes que sabem que estão no grupo controle</a:t>
            </a:r>
          </a:p>
          <a:p>
            <a:pPr lvl="2"/>
            <a:endParaRPr lang="pt-BR" sz="2800" dirty="0"/>
          </a:p>
          <a:p>
            <a:r>
              <a:rPr lang="pt-BR" sz="2800" dirty="0"/>
              <a:t>O que previne o viés de condução?</a:t>
            </a:r>
          </a:p>
          <a:p>
            <a:pPr lvl="1"/>
            <a:r>
              <a:rPr lang="pt-BR" sz="2800" dirty="0"/>
              <a:t>Mascaramento </a:t>
            </a:r>
          </a:p>
        </p:txBody>
      </p:sp>
    </p:spTree>
    <p:extLst>
      <p:ext uri="{BB962C8B-B14F-4D97-AF65-F5344CB8AC3E}">
        <p14:creationId xmlns:p14="http://schemas.microsoft.com/office/powerpoint/2010/main" val="1077534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/>
              <a:t>Tipos de viés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Viés de mensuração </a:t>
            </a:r>
          </a:p>
          <a:p>
            <a:pPr lvl="1"/>
            <a:r>
              <a:rPr lang="pt-BR" sz="2800" dirty="0"/>
              <a:t>Diferenças sistemáticas entre os grupos na maneira como são medidos os desfechos</a:t>
            </a:r>
          </a:p>
          <a:p>
            <a:pPr lvl="1"/>
            <a:r>
              <a:rPr lang="pt-BR" sz="2800" dirty="0"/>
              <a:t>Posso corrigir com o mascaramento</a:t>
            </a:r>
          </a:p>
          <a:p>
            <a:pPr lvl="1"/>
            <a:endParaRPr lang="pt-BR" sz="2800" dirty="0"/>
          </a:p>
          <a:p>
            <a:r>
              <a:rPr lang="pt-BR" sz="2800" dirty="0"/>
              <a:t>Viés de seguimento </a:t>
            </a:r>
          </a:p>
          <a:p>
            <a:pPr lvl="1"/>
            <a:r>
              <a:rPr lang="pt-BR" sz="2800" dirty="0"/>
              <a:t>Diferenças sistemáticas entre os grupos de comparação em perdas ou exclusões</a:t>
            </a:r>
          </a:p>
          <a:p>
            <a:pPr lvl="2"/>
            <a:r>
              <a:rPr lang="pt-BR" dirty="0"/>
              <a:t>Ex. o paciente abandona a pesquisa por efeitos colaterais. A exclusão desse paciente superestima a efetividade da intervenção</a:t>
            </a:r>
          </a:p>
        </p:txBody>
      </p:sp>
    </p:spTree>
    <p:extLst>
      <p:ext uri="{BB962C8B-B14F-4D97-AF65-F5344CB8AC3E}">
        <p14:creationId xmlns:p14="http://schemas.microsoft.com/office/powerpoint/2010/main" val="19081528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/>
              <a:t>Tipos de Viés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/>
              <a:t>Viés de informação</a:t>
            </a:r>
          </a:p>
          <a:p>
            <a:pPr lvl="1"/>
            <a:r>
              <a:rPr lang="pt-BR" sz="2800" dirty="0"/>
              <a:t>Os dados devem ser obtidos da mesma forma no grupo controle e intervenção</a:t>
            </a:r>
          </a:p>
          <a:p>
            <a:pPr lvl="1"/>
            <a:r>
              <a:rPr lang="pt-BR" sz="2800" dirty="0"/>
              <a:t>Viés de memória ( mães de crianças com PC lembram mais)</a:t>
            </a:r>
          </a:p>
          <a:p>
            <a:pPr lvl="1"/>
            <a:endParaRPr lang="pt-BR" sz="2800" dirty="0"/>
          </a:p>
          <a:p>
            <a:r>
              <a:rPr lang="pt-BR" sz="2800" dirty="0"/>
              <a:t>Viés de sobrevivência</a:t>
            </a:r>
          </a:p>
          <a:p>
            <a:pPr lvl="1"/>
            <a:r>
              <a:rPr lang="pt-BR" sz="2800" dirty="0"/>
              <a:t>A não inclusão do número de mortos leva a conclusões errôneas</a:t>
            </a:r>
          </a:p>
          <a:p>
            <a:pPr lvl="1"/>
            <a:endParaRPr lang="pt-BR" sz="2800" dirty="0"/>
          </a:p>
          <a:p>
            <a:r>
              <a:rPr lang="pt-BR" sz="2800" dirty="0"/>
              <a:t>Viés de publicação</a:t>
            </a:r>
          </a:p>
          <a:p>
            <a:pPr lvl="1"/>
            <a:r>
              <a:rPr lang="pt-BR" sz="2800" dirty="0"/>
              <a:t>Alguns estudos não são publicados</a:t>
            </a:r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44151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Viés</a:t>
            </a:r>
          </a:p>
          <a:p>
            <a:endParaRPr lang="pt-BR" sz="2800" dirty="0"/>
          </a:p>
          <a:p>
            <a:r>
              <a:rPr lang="pt-BR" sz="2800" dirty="0"/>
              <a:t>Efeito </a:t>
            </a:r>
            <a:r>
              <a:rPr lang="pt-BR" sz="2800" dirty="0" err="1"/>
              <a:t>confundidor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Efeito modificador</a:t>
            </a:r>
          </a:p>
          <a:p>
            <a:endParaRPr lang="pt-BR" sz="2800" dirty="0"/>
          </a:p>
          <a:p>
            <a:r>
              <a:rPr lang="pt-BR" sz="2800" dirty="0"/>
              <a:t>Erro aleatório</a:t>
            </a:r>
          </a:p>
        </p:txBody>
      </p:sp>
    </p:spTree>
    <p:extLst>
      <p:ext uri="{BB962C8B-B14F-4D97-AF65-F5344CB8AC3E}">
        <p14:creationId xmlns:p14="http://schemas.microsoft.com/office/powerpoint/2010/main" val="8709284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883" y="1988840"/>
            <a:ext cx="904147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Efeito </a:t>
            </a:r>
            <a:r>
              <a:rPr lang="pt-BR" sz="2800" dirty="0" err="1"/>
              <a:t>Confundidor</a:t>
            </a:r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/>
              <a:t>Situação onde a medida do efeito de uma intervenção ou exposição fica distorcida pela associação da exposição com outro (s) fator que influencia desfecho clínico que esta sendo investigado.</a:t>
            </a:r>
          </a:p>
        </p:txBody>
      </p:sp>
    </p:spTree>
    <p:extLst>
      <p:ext uri="{BB962C8B-B14F-4D97-AF65-F5344CB8AC3E}">
        <p14:creationId xmlns:p14="http://schemas.microsoft.com/office/powerpoint/2010/main" val="6716880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72000"/>
          </a:xfrm>
        </p:spPr>
        <p:txBody>
          <a:bodyPr>
            <a:noAutofit/>
          </a:bodyPr>
          <a:lstStyle/>
          <a:p>
            <a:r>
              <a:rPr lang="pt-BR" sz="2800" dirty="0"/>
              <a:t>Como controlar o efeito do </a:t>
            </a:r>
            <a:r>
              <a:rPr lang="pt-BR" sz="2800" dirty="0" err="1"/>
              <a:t>confundimento</a:t>
            </a:r>
            <a:r>
              <a:rPr lang="pt-BR" sz="2800" dirty="0"/>
              <a:t>?</a:t>
            </a:r>
          </a:p>
          <a:p>
            <a:pPr lvl="1"/>
            <a:r>
              <a:rPr lang="pt-BR" sz="2800" dirty="0"/>
              <a:t> No desenho </a:t>
            </a:r>
          </a:p>
          <a:p>
            <a:pPr lvl="2"/>
            <a:r>
              <a:rPr lang="pt-BR" sz="2800" dirty="0"/>
              <a:t>Randomização</a:t>
            </a:r>
          </a:p>
          <a:p>
            <a:pPr lvl="2"/>
            <a:r>
              <a:rPr lang="pt-BR" sz="2800" dirty="0"/>
              <a:t>Restrição da participação de pessoas com características em relação ao fator de confusão</a:t>
            </a:r>
          </a:p>
          <a:p>
            <a:pPr lvl="2"/>
            <a:r>
              <a:rPr lang="pt-BR" sz="2800" dirty="0"/>
              <a:t>Pareamento ( de controle e casos semelhantes em relação ao potencial fator de confusão)</a:t>
            </a:r>
          </a:p>
          <a:p>
            <a:pPr lvl="1"/>
            <a:r>
              <a:rPr lang="pt-BR" sz="2800" dirty="0"/>
              <a:t>Na análise</a:t>
            </a:r>
          </a:p>
          <a:p>
            <a:pPr marL="457200" lvl="1" indent="0">
              <a:buNone/>
            </a:pPr>
            <a:r>
              <a:rPr lang="pt-BR" sz="2800" dirty="0"/>
              <a:t>	estratificação</a:t>
            </a:r>
          </a:p>
          <a:p>
            <a:pPr marL="457200" lvl="1" indent="0">
              <a:buNone/>
            </a:pPr>
            <a:r>
              <a:rPr lang="pt-BR" sz="2800" dirty="0"/>
              <a:t>	análise multivariada </a:t>
            </a:r>
          </a:p>
        </p:txBody>
      </p:sp>
    </p:spTree>
    <p:extLst>
      <p:ext uri="{BB962C8B-B14F-4D97-AF65-F5344CB8AC3E}">
        <p14:creationId xmlns:p14="http://schemas.microsoft.com/office/powerpoint/2010/main" val="15671192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Efeito modificador/ interação</a:t>
            </a:r>
          </a:p>
          <a:p>
            <a:endParaRPr lang="pt-BR" sz="2800" dirty="0"/>
          </a:p>
          <a:p>
            <a:pPr marL="0" lvl="1" indent="0">
              <a:spcBef>
                <a:spcPts val="0"/>
              </a:spcBef>
              <a:buNone/>
            </a:pPr>
            <a:r>
              <a:rPr lang="pt-BR" sz="2800" dirty="0"/>
              <a:t>Quando um fator modifica o efeito do outro. Quando a associação de uma exposição com o risco de um efeito na presença de outra exposição</a:t>
            </a:r>
          </a:p>
          <a:p>
            <a:pPr lvl="1"/>
            <a:endParaRPr lang="pt-BR" sz="2800" dirty="0"/>
          </a:p>
          <a:p>
            <a:pPr lvl="2"/>
            <a:r>
              <a:rPr lang="pt-BR" dirty="0"/>
              <a:t>Hábito de fumar          óbito </a:t>
            </a:r>
          </a:p>
          <a:p>
            <a:pPr marL="914400" lvl="2" indent="0">
              <a:buNone/>
            </a:pPr>
            <a:r>
              <a:rPr lang="pt-BR" dirty="0"/>
              <a:t>             </a:t>
            </a:r>
          </a:p>
          <a:p>
            <a:pPr marL="914400" lvl="2" indent="0">
              <a:buNone/>
            </a:pPr>
            <a:r>
              <a:rPr lang="pt-BR" dirty="0"/>
              <a:t>                     Idade</a:t>
            </a:r>
          </a:p>
        </p:txBody>
      </p:sp>
      <p:cxnSp>
        <p:nvCxnSpPr>
          <p:cNvPr id="9" name="Conector de seta reta 8"/>
          <p:cNvCxnSpPr/>
          <p:nvPr/>
        </p:nvCxnSpPr>
        <p:spPr>
          <a:xfrm>
            <a:off x="3419872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3131840" y="5085184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4998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Magnitude do efeito: </a:t>
            </a:r>
          </a:p>
          <a:p>
            <a:endParaRPr lang="pt-BR" sz="2800" dirty="0"/>
          </a:p>
          <a:p>
            <a:pPr lvl="1"/>
            <a:r>
              <a:rPr lang="pt-BR" sz="2800" dirty="0"/>
              <a:t>Observo pela IC</a:t>
            </a:r>
          </a:p>
          <a:p>
            <a:pPr marL="0" indent="0">
              <a:buNone/>
            </a:pPr>
            <a:r>
              <a:rPr lang="pt-BR" sz="2800" dirty="0"/>
              <a:t> </a:t>
            </a:r>
          </a:p>
          <a:p>
            <a:pPr lvl="1"/>
            <a:r>
              <a:rPr lang="pt-BR" sz="2800" dirty="0"/>
              <a:t>Ex. existe 95% de possibilidade que o valor verdadeiro esteja incluído no IC</a:t>
            </a:r>
          </a:p>
        </p:txBody>
      </p:sp>
    </p:spTree>
    <p:extLst>
      <p:ext uri="{BB962C8B-B14F-4D97-AF65-F5344CB8AC3E}">
        <p14:creationId xmlns:p14="http://schemas.microsoft.com/office/powerpoint/2010/main" val="324640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7590"/>
            <a:ext cx="4896544" cy="646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5148064" y="642595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 Rounded MT Bold" pitchFamily="34" charset="0"/>
              </a:rPr>
              <a:t>Relatório final</a:t>
            </a:r>
          </a:p>
        </p:txBody>
      </p:sp>
    </p:spTree>
    <p:extLst>
      <p:ext uri="{BB962C8B-B14F-4D97-AF65-F5344CB8AC3E}">
        <p14:creationId xmlns:p14="http://schemas.microsoft.com/office/powerpoint/2010/main" val="41622977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Effect</a:t>
            </a:r>
            <a:r>
              <a:rPr lang="pt-BR" dirty="0"/>
              <a:t> </a:t>
            </a:r>
            <a:r>
              <a:rPr lang="pt-BR" dirty="0" err="1"/>
              <a:t>size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Estimativa do efeito</a:t>
            </a:r>
          </a:p>
          <a:p>
            <a:r>
              <a:rPr lang="pt-BR" sz="2800" dirty="0"/>
              <a:t>Como encontro???</a:t>
            </a:r>
          </a:p>
          <a:p>
            <a:r>
              <a:rPr lang="pt-BR" sz="2800" dirty="0"/>
              <a:t>Diferença das média padronizadas</a:t>
            </a:r>
          </a:p>
          <a:p>
            <a:endParaRPr lang="pt-BR" sz="2800" dirty="0"/>
          </a:p>
          <a:p>
            <a:r>
              <a:rPr lang="pt-BR" sz="2800" u="sng" dirty="0"/>
              <a:t>Diferença de média entre os grupos ( I e C)</a:t>
            </a:r>
          </a:p>
          <a:p>
            <a:pPr marL="0" indent="0">
              <a:buNone/>
            </a:pPr>
            <a:r>
              <a:rPr lang="pt-BR" sz="2800" dirty="0"/>
              <a:t>       DP dos controles ou de ambos os grupos</a:t>
            </a:r>
          </a:p>
          <a:p>
            <a:pPr marL="0" indent="0">
              <a:buNone/>
            </a:pPr>
            <a:r>
              <a:rPr lang="pt-BR" sz="2800" dirty="0"/>
              <a:t>*** posso usar quando tenho escalas diferentes – deixa de usar unidades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340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Heterogeneidade</a:t>
            </a:r>
          </a:p>
          <a:p>
            <a:endParaRPr lang="pt-BR" sz="2800" dirty="0"/>
          </a:p>
          <a:p>
            <a:pPr lvl="1"/>
            <a:r>
              <a:rPr lang="pt-BR" sz="2800" dirty="0"/>
              <a:t>Estatística: diferença nos resultados dos desfechos</a:t>
            </a:r>
          </a:p>
          <a:p>
            <a:pPr lvl="1"/>
            <a:r>
              <a:rPr lang="pt-BR" sz="2800" dirty="0"/>
              <a:t>Metodológica: diferença nos desenhos de estudo</a:t>
            </a:r>
          </a:p>
          <a:p>
            <a:pPr lvl="1"/>
            <a:r>
              <a:rPr lang="pt-BR" sz="2800" dirty="0"/>
              <a:t>Clínica: diferença nas características clínicas dos participantes</a:t>
            </a:r>
          </a:p>
        </p:txBody>
      </p:sp>
    </p:spTree>
    <p:extLst>
      <p:ext uri="{BB962C8B-B14F-4D97-AF65-F5344CB8AC3E}">
        <p14:creationId xmlns:p14="http://schemas.microsoft.com/office/powerpoint/2010/main" val="5740272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2800" dirty="0" err="1"/>
              <a:t>Drop</a:t>
            </a:r>
            <a:r>
              <a:rPr lang="pt-BR" sz="2800" dirty="0"/>
              <a:t> –out: Saída do pacientes do estudo</a:t>
            </a:r>
          </a:p>
          <a:p>
            <a:endParaRPr lang="pt-BR" sz="2800" dirty="0"/>
          </a:p>
          <a:p>
            <a:pPr lvl="1"/>
            <a:r>
              <a:rPr lang="pt-BR" sz="2800" dirty="0"/>
              <a:t>Recusa do paciente</a:t>
            </a:r>
          </a:p>
          <a:p>
            <a:pPr lvl="1"/>
            <a:r>
              <a:rPr lang="pt-BR" sz="2800" dirty="0"/>
              <a:t>Decisão do investigador</a:t>
            </a:r>
          </a:p>
          <a:p>
            <a:pPr lvl="1"/>
            <a:r>
              <a:rPr lang="pt-BR" sz="2800" dirty="0"/>
              <a:t>Não consegue conectar o paciente</a:t>
            </a:r>
          </a:p>
        </p:txBody>
      </p:sp>
    </p:spTree>
    <p:extLst>
      <p:ext uri="{BB962C8B-B14F-4D97-AF65-F5344CB8AC3E}">
        <p14:creationId xmlns:p14="http://schemas.microsoft.com/office/powerpoint/2010/main" val="21840649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2800" dirty="0"/>
              <a:t>Análise por intenção de tratar: </a:t>
            </a:r>
          </a:p>
          <a:p>
            <a:endParaRPr lang="pt-BR" sz="2800" dirty="0"/>
          </a:p>
          <a:p>
            <a:pPr lvl="1"/>
            <a:r>
              <a:rPr lang="pt-BR" sz="2800" dirty="0"/>
              <a:t> Análise em que todos os participantes são seguidos até o fim</a:t>
            </a:r>
          </a:p>
          <a:p>
            <a:pPr lvl="1"/>
            <a:r>
              <a:rPr lang="pt-BR" sz="2800" dirty="0"/>
              <a:t>Protege para  que não ocorra o viés de seguimento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61643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Avaliação Crítica dos Estudos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err="1"/>
              <a:t>Loss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follow-up</a:t>
            </a:r>
          </a:p>
          <a:p>
            <a:endParaRPr lang="pt-BR" sz="2800" dirty="0"/>
          </a:p>
          <a:p>
            <a:pPr>
              <a:buNone/>
            </a:pPr>
            <a:r>
              <a:rPr lang="pt-BR" sz="2800" dirty="0"/>
              <a:t>    Quanto maior a proporção de perda no follow-up em relação à intervenção e controle e quanto maior a diferença entre os grupos maior será o viés</a:t>
            </a:r>
          </a:p>
          <a:p>
            <a:endParaRPr lang="pt-BR" dirty="0"/>
          </a:p>
          <a:p>
            <a:pPr lvl="1"/>
            <a:r>
              <a:rPr lang="pt-BR" dirty="0"/>
              <a:t>Perda de follow-up de 5% com evento de 20% na intervenção e 40% no controle</a:t>
            </a:r>
          </a:p>
          <a:p>
            <a:pPr lvl="1"/>
            <a:r>
              <a:rPr lang="pt-BR" dirty="0">
                <a:solidFill>
                  <a:prstClr val="black"/>
                </a:solidFill>
              </a:rPr>
              <a:t>Perda de follow-up de 5% com evento de 2% na intervenção e 4% no controle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7330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Crítica dos Estudos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2800" dirty="0"/>
              <a:t>Número necessário para tratar (NNT)– inverso da diferença de risco</a:t>
            </a:r>
          </a:p>
          <a:p>
            <a:endParaRPr lang="pt-BR" sz="2800" dirty="0"/>
          </a:p>
          <a:p>
            <a:pPr>
              <a:buNone/>
            </a:pPr>
            <a:r>
              <a:rPr lang="pt-BR" sz="2800" dirty="0"/>
              <a:t>    É o número de pacientes que precisa ser tratado para prevenir um desfecho desfavorável</a:t>
            </a:r>
          </a:p>
        </p:txBody>
      </p:sp>
    </p:spTree>
    <p:extLst>
      <p:ext uri="{BB962C8B-B14F-4D97-AF65-F5344CB8AC3E}">
        <p14:creationId xmlns:p14="http://schemas.microsoft.com/office/powerpoint/2010/main" val="5278954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velhos conhecidos...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Reprodutibilidade</a:t>
            </a:r>
          </a:p>
          <a:p>
            <a:r>
              <a:rPr lang="pt-BR" sz="2800" dirty="0"/>
              <a:t>Confiabilidade </a:t>
            </a:r>
            <a:r>
              <a:rPr lang="pt-BR" sz="2800" dirty="0" err="1"/>
              <a:t>intra</a:t>
            </a:r>
            <a:r>
              <a:rPr lang="pt-BR" sz="2800" dirty="0"/>
              <a:t> e </a:t>
            </a:r>
            <a:r>
              <a:rPr lang="pt-BR" sz="2800" dirty="0" err="1"/>
              <a:t>inter</a:t>
            </a:r>
            <a:endParaRPr lang="pt-BR" sz="2800" dirty="0"/>
          </a:p>
          <a:p>
            <a:r>
              <a:rPr lang="pt-BR" sz="2800" dirty="0"/>
              <a:t>Eficácia</a:t>
            </a:r>
          </a:p>
          <a:p>
            <a:r>
              <a:rPr lang="pt-BR" sz="2800" dirty="0"/>
              <a:t>Eficiência</a:t>
            </a:r>
          </a:p>
          <a:p>
            <a:r>
              <a:rPr lang="pt-BR" sz="2800" dirty="0"/>
              <a:t>Padrão-ouro</a:t>
            </a:r>
          </a:p>
          <a:p>
            <a:r>
              <a:rPr lang="pt-BR" sz="2800" dirty="0"/>
              <a:t>Conflito de interesse</a:t>
            </a:r>
          </a:p>
        </p:txBody>
      </p:sp>
    </p:spTree>
    <p:extLst>
      <p:ext uri="{BB962C8B-B14F-4D97-AF65-F5344CB8AC3E}">
        <p14:creationId xmlns:p14="http://schemas.microsoft.com/office/powerpoint/2010/main" val="14526779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Escalas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 err="1"/>
              <a:t>Jadad</a:t>
            </a:r>
            <a:endParaRPr lang="pt-BR" sz="2800" dirty="0"/>
          </a:p>
          <a:p>
            <a:r>
              <a:rPr lang="pt-BR" sz="2800" dirty="0"/>
              <a:t>Delphi</a:t>
            </a:r>
          </a:p>
          <a:p>
            <a:r>
              <a:rPr lang="pt-BR" sz="2800" dirty="0" err="1"/>
              <a:t>Maastricht</a:t>
            </a:r>
            <a:endParaRPr lang="pt-BR" sz="2800" dirty="0"/>
          </a:p>
          <a:p>
            <a:r>
              <a:rPr lang="pt-BR" sz="2800" dirty="0" err="1"/>
              <a:t>PEDro</a:t>
            </a:r>
            <a:endParaRPr lang="pt-BR" sz="2800" dirty="0"/>
          </a:p>
          <a:p>
            <a:r>
              <a:rPr lang="pt-BR" sz="2800" dirty="0"/>
              <a:t>Colaboração </a:t>
            </a:r>
            <a:r>
              <a:rPr lang="pt-BR" sz="2800" dirty="0" err="1"/>
              <a:t>Cochrane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692239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</a:t>
            </a:r>
            <a:r>
              <a:rPr lang="pt-BR" dirty="0" err="1"/>
              <a:t>Jadad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Luciana Oliveira\Documents\mestrado\jad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3185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2597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674"/>
            <a:ext cx="8229600" cy="812038"/>
          </a:xfrm>
        </p:spPr>
        <p:txBody>
          <a:bodyPr>
            <a:normAutofit/>
          </a:bodyPr>
          <a:lstStyle/>
          <a:p>
            <a:r>
              <a:rPr lang="pt-BR" sz="4000" dirty="0"/>
              <a:t>Análise dos Dados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8999114"/>
              </p:ext>
            </p:extLst>
          </p:nvPr>
        </p:nvGraphicFramePr>
        <p:xfrm>
          <a:off x="323528" y="620688"/>
          <a:ext cx="8229600" cy="416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835696" y="4869160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No. de eventos</a:t>
            </a:r>
          </a:p>
          <a:p>
            <a:pPr algn="ctr"/>
            <a:r>
              <a:rPr lang="pt-BR" dirty="0"/>
              <a:t>Tamanho do grupo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259632" y="4509120"/>
            <a:ext cx="86409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endCxn id="5" idx="0"/>
          </p:cNvCxnSpPr>
          <p:nvPr/>
        </p:nvCxnSpPr>
        <p:spPr>
          <a:xfrm>
            <a:off x="2879812" y="450912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3779912" y="4509120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1835696" y="6237312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Média Ponderada</a:t>
            </a:r>
          </a:p>
        </p:txBody>
      </p:sp>
      <p:cxnSp>
        <p:nvCxnSpPr>
          <p:cNvPr id="16" name="Conector reto 15"/>
          <p:cNvCxnSpPr>
            <a:stCxn id="5" idx="2"/>
            <a:endCxn id="14" idx="0"/>
          </p:cNvCxnSpPr>
          <p:nvPr/>
        </p:nvCxnSpPr>
        <p:spPr>
          <a:xfrm>
            <a:off x="2879812" y="580526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5796136" y="4841540"/>
            <a:ext cx="2592288" cy="963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Média </a:t>
            </a:r>
          </a:p>
          <a:p>
            <a:pPr algn="ctr"/>
            <a:r>
              <a:rPr lang="pt-BR" dirty="0"/>
              <a:t>Desvio Padrão</a:t>
            </a:r>
          </a:p>
          <a:p>
            <a:pPr algn="ctr"/>
            <a:r>
              <a:rPr lang="pt-BR" dirty="0"/>
              <a:t>Tamanho da amostra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066420" y="6296355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Média Ponderada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6066420" y="4509120"/>
            <a:ext cx="593812" cy="332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H="1">
            <a:off x="7524328" y="4509120"/>
            <a:ext cx="360040" cy="332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8" idx="2"/>
            <a:endCxn id="20" idx="0"/>
          </p:cNvCxnSpPr>
          <p:nvPr/>
        </p:nvCxnSpPr>
        <p:spPr>
          <a:xfrm>
            <a:off x="7092280" y="5805264"/>
            <a:ext cx="18256" cy="49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33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pergunta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sz="2800" dirty="0"/>
              <a:t>Definida e Clara?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800" b="1" dirty="0"/>
              <a:t>P </a:t>
            </a:r>
            <a:r>
              <a:rPr lang="pt-BR" sz="2800" dirty="0"/>
              <a:t>= participantes (situação clínica)</a:t>
            </a:r>
          </a:p>
          <a:p>
            <a:pPr marL="0" indent="0">
              <a:buNone/>
            </a:pPr>
            <a:r>
              <a:rPr lang="pt-BR" sz="2800" b="1" dirty="0"/>
              <a:t>I </a:t>
            </a:r>
            <a:r>
              <a:rPr lang="pt-BR" sz="2800" dirty="0"/>
              <a:t>= intervenção </a:t>
            </a:r>
          </a:p>
          <a:p>
            <a:pPr marL="0" indent="0">
              <a:buNone/>
            </a:pPr>
            <a:r>
              <a:rPr lang="pt-BR" sz="2800" b="1" dirty="0"/>
              <a:t>C </a:t>
            </a:r>
            <a:r>
              <a:rPr lang="pt-BR" sz="2800" dirty="0"/>
              <a:t>= comparação</a:t>
            </a:r>
          </a:p>
          <a:p>
            <a:pPr marL="0" indent="0">
              <a:buNone/>
            </a:pPr>
            <a:r>
              <a:rPr lang="pt-BR" sz="2800" b="1" dirty="0"/>
              <a:t>0 </a:t>
            </a:r>
            <a:r>
              <a:rPr lang="pt-BR" sz="2800" dirty="0"/>
              <a:t>= </a:t>
            </a:r>
            <a:r>
              <a:rPr lang="pt-BR" sz="2800" dirty="0" err="1"/>
              <a:t>outcomes</a:t>
            </a:r>
            <a:r>
              <a:rPr lang="pt-BR" sz="2800" dirty="0"/>
              <a:t> – desfechos</a:t>
            </a:r>
          </a:p>
          <a:p>
            <a:pPr marL="0" indent="0">
              <a:buNone/>
            </a:pPr>
            <a:r>
              <a:rPr lang="pt-BR" sz="2800" b="1" dirty="0"/>
              <a:t>S</a:t>
            </a:r>
            <a:r>
              <a:rPr lang="pt-BR" sz="2800" dirty="0"/>
              <a:t> = desenho de estudo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Para cada pergunta – qual o melhor desenho de estudo</a:t>
            </a:r>
          </a:p>
        </p:txBody>
      </p:sp>
    </p:spTree>
    <p:extLst>
      <p:ext uri="{BB962C8B-B14F-4D97-AF65-F5344CB8AC3E}">
        <p14:creationId xmlns:p14="http://schemas.microsoft.com/office/powerpoint/2010/main" val="20648100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Estratégias para avaliar Heterogeneidade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3000" dirty="0"/>
              <a:t>Avalia se os resultados dos estudos individuais são suficientemente semelhantes para combinar </a:t>
            </a:r>
          </a:p>
          <a:p>
            <a:endParaRPr lang="pt-BR" sz="3000" dirty="0"/>
          </a:p>
          <a:p>
            <a:r>
              <a:rPr lang="pt-BR" sz="3000" dirty="0"/>
              <a:t>Refere-se a diferenças sistemáticas entre os resultados de estudos que não podem ser atribuídas simplesmente ao acaso</a:t>
            </a:r>
          </a:p>
          <a:p>
            <a:endParaRPr lang="pt-BR" sz="3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Estratégias para avaliar Heterogeneidade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z="3000" dirty="0"/>
          </a:p>
          <a:p>
            <a:r>
              <a:rPr lang="pt-BR" sz="3000" dirty="0"/>
              <a:t>Avaliação da Inconsistência (</a:t>
            </a:r>
            <a:r>
              <a:rPr lang="pt-BR" sz="3000" b="1" dirty="0"/>
              <a:t>I</a:t>
            </a:r>
            <a:r>
              <a:rPr lang="pt-BR" sz="3000" b="1" baseline="30000" dirty="0"/>
              <a:t>2</a:t>
            </a:r>
            <a:r>
              <a:rPr lang="pt-BR" sz="3000" dirty="0"/>
              <a:t>): descreve a porcentagem da variabilidade nas estimativas de efeito que é devido à heterogeneidade em vez de erro de amostragem.</a:t>
            </a:r>
          </a:p>
          <a:p>
            <a:pPr lvl="1"/>
            <a:r>
              <a:rPr lang="pt-BR" sz="3000" dirty="0"/>
              <a:t>Envolve X</a:t>
            </a:r>
            <a:r>
              <a:rPr lang="pt-BR" sz="3000" baseline="30000" dirty="0"/>
              <a:t>2</a:t>
            </a:r>
            <a:r>
              <a:rPr lang="pt-BR" sz="3000" dirty="0"/>
              <a:t>, </a:t>
            </a:r>
            <a:r>
              <a:rPr lang="pt-BR" sz="3000" dirty="0" err="1"/>
              <a:t>df</a:t>
            </a:r>
            <a:r>
              <a:rPr lang="pt-BR" sz="3000" dirty="0"/>
              <a:t> e p</a:t>
            </a:r>
          </a:p>
          <a:p>
            <a:pPr lvl="1"/>
            <a:r>
              <a:rPr lang="pt-BR" sz="3000" dirty="0"/>
              <a:t>Determina o modelo de </a:t>
            </a:r>
            <a:r>
              <a:rPr lang="pt-BR" sz="3000" dirty="0" err="1"/>
              <a:t>Metanálise</a:t>
            </a:r>
            <a:r>
              <a:rPr lang="pt-BR" sz="3000" dirty="0"/>
              <a:t>:</a:t>
            </a:r>
          </a:p>
          <a:p>
            <a:pPr lvl="2"/>
            <a:r>
              <a:rPr lang="pt-BR" sz="2600" dirty="0"/>
              <a:t>Se ≤ 25% </a:t>
            </a:r>
            <a:r>
              <a:rPr lang="pt-BR" sz="2600" dirty="0">
                <a:sym typeface="Wingdings 3"/>
              </a:rPr>
              <a:t> estudos </a:t>
            </a:r>
            <a:r>
              <a:rPr lang="pt-BR" sz="2600" dirty="0" err="1">
                <a:sym typeface="Wingdings 3"/>
              </a:rPr>
              <a:t>homegêneos</a:t>
            </a:r>
            <a:r>
              <a:rPr lang="pt-BR" sz="2600" dirty="0">
                <a:sym typeface="Wingdings 3"/>
              </a:rPr>
              <a:t> </a:t>
            </a:r>
          </a:p>
          <a:p>
            <a:pPr lvl="2"/>
            <a:r>
              <a:rPr lang="pt-BR" sz="2600" dirty="0">
                <a:sym typeface="Wingdings 3"/>
              </a:rPr>
              <a:t>Se ≥ 75%  estudos heterogêneos</a:t>
            </a:r>
            <a:endParaRPr lang="pt-BR" sz="26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Gráfica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365014" cy="478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4067944" y="4653136"/>
            <a:ext cx="792088" cy="432048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611560" y="4149080"/>
            <a:ext cx="81369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683568" y="4437112"/>
            <a:ext cx="80648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755576" y="4725144"/>
            <a:ext cx="79928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211960" y="3717032"/>
            <a:ext cx="864096" cy="43204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Gráfica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20590"/>
            <a:ext cx="9036339" cy="303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4139952" y="4365104"/>
            <a:ext cx="72008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772400" cy="1143000"/>
          </a:xfrm>
        </p:spPr>
        <p:txBody>
          <a:bodyPr/>
          <a:lstStyle/>
          <a:p>
            <a:pPr algn="ctr"/>
            <a:r>
              <a:rPr lang="pt-BR" dirty="0"/>
              <a:t>OBRIGADA!!!!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sz="2800" dirty="0"/>
              <a:t>Vamos praticar ????</a:t>
            </a:r>
          </a:p>
        </p:txBody>
      </p:sp>
    </p:spTree>
    <p:extLst>
      <p:ext uri="{BB962C8B-B14F-4D97-AF65-F5344CB8AC3E}">
        <p14:creationId xmlns:p14="http://schemas.microsoft.com/office/powerpoint/2010/main" val="147054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2800" dirty="0"/>
              <a:t>A prática de exercícios perineais durante o período gestacional previne o desenvolvimento de incontinência urinária ?</a:t>
            </a:r>
          </a:p>
        </p:txBody>
      </p:sp>
    </p:spTree>
    <p:extLst>
      <p:ext uri="{BB962C8B-B14F-4D97-AF65-F5344CB8AC3E}">
        <p14:creationId xmlns:p14="http://schemas.microsoft.com/office/powerpoint/2010/main" val="370885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2800" dirty="0"/>
              <a:t>Pacientes com </a:t>
            </a:r>
            <a:r>
              <a:rPr lang="pt-BR" sz="2800" dirty="0" err="1"/>
              <a:t>artroplastia</a:t>
            </a:r>
            <a:r>
              <a:rPr lang="pt-BR" sz="2800" dirty="0"/>
              <a:t> de quadril, até que ponto o risco de infecção pós-operatória é reduzido por profilaxia antimicrobiana?</a:t>
            </a:r>
          </a:p>
        </p:txBody>
      </p:sp>
    </p:spTree>
    <p:extLst>
      <p:ext uri="{BB962C8B-B14F-4D97-AF65-F5344CB8AC3E}">
        <p14:creationId xmlns:p14="http://schemas.microsoft.com/office/powerpoint/2010/main" val="640337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16217</TotalTime>
  <Words>1717</Words>
  <Application>Microsoft Office PowerPoint</Application>
  <PresentationFormat>Apresentação na tela (4:3)</PresentationFormat>
  <Paragraphs>477</Paragraphs>
  <Slides>64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72" baseType="lpstr">
      <vt:lpstr>Arial Rounded MT Bold</vt:lpstr>
      <vt:lpstr>Calibri</vt:lpstr>
      <vt:lpstr>Franklin Gothic Book</vt:lpstr>
      <vt:lpstr>Perpetua</vt:lpstr>
      <vt:lpstr>verdana</vt:lpstr>
      <vt:lpstr>Wingdings 2</vt:lpstr>
      <vt:lpstr>Wingdings 3</vt:lpstr>
      <vt:lpstr>Patrimônio Líquido</vt:lpstr>
      <vt:lpstr>REVISÃO SISTEMÁTICA / METANÁLISE</vt:lpstr>
      <vt:lpstr>Revisão Sistemática</vt:lpstr>
      <vt:lpstr>Revisão Sistemática</vt:lpstr>
      <vt:lpstr>Construção da Revisão Sistemática </vt:lpstr>
      <vt:lpstr>Apresentação do PowerPoint</vt:lpstr>
      <vt:lpstr>A pergunta </vt:lpstr>
      <vt:lpstr>Apresentação do PowerPoint</vt:lpstr>
      <vt:lpstr>Apresentação do PowerPoint</vt:lpstr>
      <vt:lpstr>Apresentação do PowerPoint</vt:lpstr>
      <vt:lpstr>Ampla x restrita</vt:lpstr>
      <vt:lpstr>Apresentação do PowerPoint</vt:lpstr>
      <vt:lpstr>Como definir os OUTCOMES ??</vt:lpstr>
      <vt:lpstr>Hierarquia de desfecho –  Terapia de redução de fosfato em pacientes com falência renal e hiperfosfatemia</vt:lpstr>
      <vt:lpstr>Apresentação do PowerPoint</vt:lpstr>
      <vt:lpstr>Localização e Seleção dos estudos</vt:lpstr>
      <vt:lpstr>Localização e Seleção dos estudos</vt:lpstr>
      <vt:lpstr>Localização e Seleção dos estudos</vt:lpstr>
      <vt:lpstr>Localização e Seleção dos estudos</vt:lpstr>
      <vt:lpstr>Localização e Seleção dos estudos</vt:lpstr>
      <vt:lpstr>Reunião de Consenso</vt:lpstr>
      <vt:lpstr>Localização e Seleção dos estudos</vt:lpstr>
      <vt:lpstr>Documentação do processo de seleção</vt:lpstr>
      <vt:lpstr>Localização e Seleção dos estudos</vt:lpstr>
      <vt:lpstr>Coleta dos Dados</vt:lpstr>
      <vt:lpstr>Coleta de Dados</vt:lpstr>
      <vt:lpstr>Exemplo de Tabela</vt:lpstr>
      <vt:lpstr>Exemplo de Tabela</vt:lpstr>
      <vt:lpstr>Coleta de Dados</vt:lpstr>
      <vt:lpstr>Análise dos Dados</vt:lpstr>
      <vt:lpstr> Análise dos Dados</vt:lpstr>
      <vt:lpstr>Alguns conceitos importantes...</vt:lpstr>
      <vt:lpstr>Tabela de números aleatórios</vt:lpstr>
      <vt:lpstr>Apresentação do PowerPoint</vt:lpstr>
      <vt:lpstr>Alguns conceitos importantes...</vt:lpstr>
      <vt:lpstr>Alguns conceitos importantes...</vt:lpstr>
      <vt:lpstr>Alguns conceitos importantes...</vt:lpstr>
      <vt:lpstr>Apresentação do PowerPoint</vt:lpstr>
      <vt:lpstr>Alguns conceitos importantes...</vt:lpstr>
      <vt:lpstr>Tipos de viés </vt:lpstr>
      <vt:lpstr>Tipos de viés </vt:lpstr>
      <vt:lpstr>Tipos de viés</vt:lpstr>
      <vt:lpstr>Tipos de viés</vt:lpstr>
      <vt:lpstr>Tipos de Viés</vt:lpstr>
      <vt:lpstr>Avaliação Crítica dos Estudos</vt:lpstr>
      <vt:lpstr>Avaliação Crítica dos Estudos</vt:lpstr>
      <vt:lpstr>Avaliação Crítica dos Estudos</vt:lpstr>
      <vt:lpstr>Avaliação Crítica dos Estudos</vt:lpstr>
      <vt:lpstr>Avaliação Crítica dos Estudos</vt:lpstr>
      <vt:lpstr>Avaliação Crítica dos Estudos</vt:lpstr>
      <vt:lpstr>Effect size</vt:lpstr>
      <vt:lpstr>Avaliação Crítica dos Estudos</vt:lpstr>
      <vt:lpstr>Avaliação Crítica dos Estudos</vt:lpstr>
      <vt:lpstr>Avaliação Crítica dos Estudos</vt:lpstr>
      <vt:lpstr>Avaliação Crítica dos Estudos </vt:lpstr>
      <vt:lpstr>Avaliação Crítica dos Estudos</vt:lpstr>
      <vt:lpstr>Outros velhos conhecidos...</vt:lpstr>
      <vt:lpstr>Exemplos de Escalas</vt:lpstr>
      <vt:lpstr>Exemplo de Jadad</vt:lpstr>
      <vt:lpstr>Análise dos Dados</vt:lpstr>
      <vt:lpstr>Estratégias para avaliar Heterogeneidade</vt:lpstr>
      <vt:lpstr>Estratégias para avaliar Heterogeneidade</vt:lpstr>
      <vt:lpstr>Apresentação Gráfica</vt:lpstr>
      <vt:lpstr>Apresentação Gráfica</vt:lpstr>
      <vt:lpstr>OBRIGADA!!!!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SISTEMÁTICA / METANÁLISE</dc:title>
  <dc:creator>Luciana Oliveira</dc:creator>
  <cp:lastModifiedBy>Carla da Silva Santos</cp:lastModifiedBy>
  <cp:revision>94</cp:revision>
  <dcterms:created xsi:type="dcterms:W3CDTF">2013-10-25T19:02:17Z</dcterms:created>
  <dcterms:modified xsi:type="dcterms:W3CDTF">2018-09-17T20:22:32Z</dcterms:modified>
</cp:coreProperties>
</file>